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8266-2F25-4921-B1B9-FAB854965C11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B6A-68B5-45BD-B4C3-58BA083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46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8266-2F25-4921-B1B9-FAB854965C11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B6A-68B5-45BD-B4C3-58BA083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9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8266-2F25-4921-B1B9-FAB854965C11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B6A-68B5-45BD-B4C3-58BA083AE23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555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8266-2F25-4921-B1B9-FAB854965C11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B6A-68B5-45BD-B4C3-58BA083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247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8266-2F25-4921-B1B9-FAB854965C11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B6A-68B5-45BD-B4C3-58BA083AE23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091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8266-2F25-4921-B1B9-FAB854965C11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B6A-68B5-45BD-B4C3-58BA083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807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8266-2F25-4921-B1B9-FAB854965C11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B6A-68B5-45BD-B4C3-58BA083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97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8266-2F25-4921-B1B9-FAB854965C11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B6A-68B5-45BD-B4C3-58BA083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36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8266-2F25-4921-B1B9-FAB854965C11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B6A-68B5-45BD-B4C3-58BA083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7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8266-2F25-4921-B1B9-FAB854965C11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B6A-68B5-45BD-B4C3-58BA083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52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8266-2F25-4921-B1B9-FAB854965C11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B6A-68B5-45BD-B4C3-58BA083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22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8266-2F25-4921-B1B9-FAB854965C11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B6A-68B5-45BD-B4C3-58BA083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17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8266-2F25-4921-B1B9-FAB854965C11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B6A-68B5-45BD-B4C3-58BA083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21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8266-2F25-4921-B1B9-FAB854965C11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B6A-68B5-45BD-B4C3-58BA083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6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8266-2F25-4921-B1B9-FAB854965C11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B6A-68B5-45BD-B4C3-58BA083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55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8266-2F25-4921-B1B9-FAB854965C11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CB6A-68B5-45BD-B4C3-58BA083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96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28266-2F25-4921-B1B9-FAB854965C11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D7CB6A-68B5-45BD-B4C3-58BA083AE2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8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0304" y="124692"/>
            <a:ext cx="8484293" cy="1271846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Дополнительное профессиональное </a:t>
            </a:r>
            <a:br>
              <a:rPr lang="ru-RU" dirty="0" smtClean="0"/>
            </a:br>
            <a:r>
              <a:rPr lang="ru-RU" dirty="0" smtClean="0"/>
              <a:t>образование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24444" y="1521229"/>
            <a:ext cx="9900458" cy="494607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На базе учебно-практического центра «</a:t>
            </a:r>
            <a:r>
              <a:rPr lang="ru-RU" dirty="0" err="1"/>
              <a:t>БалтикВет</a:t>
            </a:r>
            <a:r>
              <a:rPr lang="ru-RU" dirty="0"/>
              <a:t>» проводится повышение </a:t>
            </a:r>
            <a:r>
              <a:rPr lang="ru-RU" dirty="0" smtClean="0"/>
              <a:t>квалификации:</a:t>
            </a:r>
          </a:p>
          <a:p>
            <a:r>
              <a:rPr lang="ru-RU" dirty="0" smtClean="0"/>
              <a:t>УЗИ </a:t>
            </a:r>
            <a:r>
              <a:rPr lang="ru-RU" dirty="0"/>
              <a:t>диагностика, </a:t>
            </a:r>
            <a:r>
              <a:rPr lang="ru-RU" dirty="0" smtClean="0"/>
              <a:t>рентгенодиагностика </a:t>
            </a:r>
            <a:r>
              <a:rPr lang="ru-RU" dirty="0"/>
              <a:t>и другие</a:t>
            </a:r>
            <a:r>
              <a:rPr lang="ru-RU" dirty="0" smtClean="0"/>
              <a:t>),</a:t>
            </a:r>
          </a:p>
          <a:p>
            <a:r>
              <a:rPr lang="ru-RU" dirty="0" smtClean="0"/>
              <a:t>переквалификация </a:t>
            </a:r>
            <a:r>
              <a:rPr lang="ru-RU" dirty="0"/>
              <a:t>(кинология), </a:t>
            </a:r>
            <a:endParaRPr lang="ru-RU" dirty="0" smtClean="0"/>
          </a:p>
          <a:p>
            <a:r>
              <a:rPr lang="ru-RU" dirty="0" smtClean="0"/>
              <a:t>получение </a:t>
            </a:r>
            <a:r>
              <a:rPr lang="ru-RU" dirty="0"/>
              <a:t>рабочей профессии (ветеринарный санитар), 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олучение рабочей профессии (лаборант-исследователь)</a:t>
            </a:r>
            <a:endParaRPr lang="ru-RU" dirty="0"/>
          </a:p>
          <a:p>
            <a:r>
              <a:rPr lang="ru-RU" dirty="0" smtClean="0"/>
              <a:t>малая </a:t>
            </a:r>
            <a:r>
              <a:rPr lang="ru-RU" dirty="0"/>
              <a:t>ветеринарная школа.</a:t>
            </a:r>
          </a:p>
          <a:p>
            <a:r>
              <a:rPr lang="ru-RU" dirty="0"/>
              <a:t>Приглашаются узкие специалисты из различных регионов для проведения конференций и мастер-классов.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Директор центра: Никитина Ольга Николаевна.</a:t>
            </a:r>
          </a:p>
          <a:p>
            <a:pPr marL="0" indent="0" algn="ctr">
              <a:buNone/>
            </a:pP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Контакты: тел.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+7 401 2955618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+79632737574 (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WhatsApp, Viber, Tel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r>
              <a:rPr lang="en-US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gramm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Электронная почта: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baltikvet@mail.ru</a:t>
            </a:r>
            <a:endParaRPr lang="ru-RU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09305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83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Аспект</vt:lpstr>
      <vt:lpstr>Дополнительное профессиональное  образование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Учебно-практический центр БалтикВет.</dc:title>
  <dc:creator>Никитина Ольга Николаевна</dc:creator>
  <cp:lastModifiedBy>Баркова Анна</cp:lastModifiedBy>
  <cp:revision>14</cp:revision>
  <dcterms:created xsi:type="dcterms:W3CDTF">2023-10-03T10:01:01Z</dcterms:created>
  <dcterms:modified xsi:type="dcterms:W3CDTF">2023-10-23T07:24:49Z</dcterms:modified>
</cp:coreProperties>
</file>