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8266-2F25-4921-B1B9-FAB854965C11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7CB6A-68B5-45BD-B4C3-58BA083AE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465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8266-2F25-4921-B1B9-FAB854965C11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7CB6A-68B5-45BD-B4C3-58BA083AE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94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8266-2F25-4921-B1B9-FAB854965C11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7CB6A-68B5-45BD-B4C3-58BA083AE23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5552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8266-2F25-4921-B1B9-FAB854965C11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7CB6A-68B5-45BD-B4C3-58BA083AE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247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8266-2F25-4921-B1B9-FAB854965C11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7CB6A-68B5-45BD-B4C3-58BA083AE23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5091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8266-2F25-4921-B1B9-FAB854965C11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7CB6A-68B5-45BD-B4C3-58BA083AE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807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8266-2F25-4921-B1B9-FAB854965C11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7CB6A-68B5-45BD-B4C3-58BA083AE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197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8266-2F25-4921-B1B9-FAB854965C11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7CB6A-68B5-45BD-B4C3-58BA083AE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369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8266-2F25-4921-B1B9-FAB854965C11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7CB6A-68B5-45BD-B4C3-58BA083AE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7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8266-2F25-4921-B1B9-FAB854965C11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7CB6A-68B5-45BD-B4C3-58BA083AE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523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8266-2F25-4921-B1B9-FAB854965C11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7CB6A-68B5-45BD-B4C3-58BA083AE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22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8266-2F25-4921-B1B9-FAB854965C11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7CB6A-68B5-45BD-B4C3-58BA083AE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17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8266-2F25-4921-B1B9-FAB854965C11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7CB6A-68B5-45BD-B4C3-58BA083AE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213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8266-2F25-4921-B1B9-FAB854965C11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7CB6A-68B5-45BD-B4C3-58BA083AE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163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8266-2F25-4921-B1B9-FAB854965C11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7CB6A-68B5-45BD-B4C3-58BA083AE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556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8266-2F25-4921-B1B9-FAB854965C11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7CB6A-68B5-45BD-B4C3-58BA083AE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96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28266-2F25-4921-B1B9-FAB854965C11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8D7CB6A-68B5-45BD-B4C3-58BA083AE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88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F086D-72C0-40A3-9AAA-7FDB01D52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670" y="108065"/>
            <a:ext cx="6458787" cy="1047404"/>
          </a:xfrm>
        </p:spPr>
        <p:txBody>
          <a:bodyPr>
            <a:noAutofit/>
          </a:bodyPr>
          <a:lstStyle/>
          <a:p>
            <a:pPr algn="ctr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Учебно-практический центр</a:t>
            </a:r>
            <a:b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БалтикВет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A055444-5031-492E-AB61-AB2ED979D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4810" y="439909"/>
            <a:ext cx="4338084" cy="2839752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667F9752-1A9F-4208-A7D5-5C449A417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9505" y="1296785"/>
            <a:ext cx="7356764" cy="5079077"/>
          </a:xfrm>
        </p:spPr>
        <p:txBody>
          <a:bodyPr>
            <a:normAutofit/>
          </a:bodyPr>
          <a:lstStyle/>
          <a:p>
            <a:pPr algn="ctr"/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Директор центра: Никитина Ольга </a:t>
            </a:r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Николаевна</a:t>
            </a:r>
            <a:endParaRPr lang="ru-RU" sz="20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Контакты: тел.</a:t>
            </a:r>
            <a:r>
              <a:rPr lang="en-US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+</a:t>
            </a:r>
            <a:r>
              <a:rPr lang="en-US" sz="2000" i="1">
                <a:solidFill>
                  <a:schemeClr val="tx1">
                    <a:lumMod val="95000"/>
                    <a:lumOff val="5000"/>
                  </a:schemeClr>
                </a:solidFill>
              </a:rPr>
              <a:t>7 </a:t>
            </a:r>
            <a:r>
              <a:rPr lang="en-US" sz="2000" i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4012 955618</a:t>
            </a:r>
            <a:endParaRPr lang="ru-RU" sz="20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+79632737574 (</a:t>
            </a:r>
            <a:r>
              <a:rPr lang="en-US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WhatsApp, Viber, Tel</a:t>
            </a:r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е</a:t>
            </a:r>
            <a:r>
              <a:rPr lang="en-US" sz="20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gramm</a:t>
            </a:r>
            <a:r>
              <a:rPr lang="en-US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 algn="ctr"/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Электронная почта:</a:t>
            </a:r>
            <a:r>
              <a:rPr lang="en-US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baltikvet@mail.ru</a:t>
            </a:r>
            <a:endParaRPr lang="ru-RU" sz="2000" i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endParaRPr lang="ru-RU" sz="23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3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Оказание ветеринарных услуг населению </a:t>
            </a:r>
            <a:endParaRPr lang="ru-RU" sz="2300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20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т.ч</a:t>
            </a:r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визуальная </a:t>
            </a:r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диагностика, выезд с УЗИ на дом). </a:t>
            </a:r>
            <a:endParaRPr lang="ru-RU" sz="20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6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 предварительной записи</a:t>
            </a:r>
          </a:p>
          <a:p>
            <a:pPr algn="ctr"/>
            <a:r>
              <a:rPr lang="ru-RU" sz="2300" i="1" dirty="0">
                <a:solidFill>
                  <a:srgbClr val="0070C0"/>
                </a:solidFill>
              </a:rPr>
              <a:t>Часы работы с 9.00-15.00 в будние дни, </a:t>
            </a:r>
            <a:endParaRPr lang="ru-RU" sz="2300" i="1" dirty="0" smtClean="0">
              <a:solidFill>
                <a:srgbClr val="0070C0"/>
              </a:solidFill>
            </a:endParaRPr>
          </a:p>
          <a:p>
            <a:pPr algn="ctr"/>
            <a:r>
              <a:rPr lang="ru-RU" sz="2300" i="1" dirty="0" smtClean="0">
                <a:solidFill>
                  <a:srgbClr val="0070C0"/>
                </a:solidFill>
              </a:rPr>
              <a:t>суббота </a:t>
            </a:r>
            <a:r>
              <a:rPr lang="ru-RU" sz="2300" i="1" dirty="0">
                <a:solidFill>
                  <a:srgbClr val="0070C0"/>
                </a:solidFill>
              </a:rPr>
              <a:t>с 9.00-13.00, </a:t>
            </a:r>
            <a:endParaRPr lang="ru-RU" sz="2300" i="1" dirty="0" smtClean="0">
              <a:solidFill>
                <a:srgbClr val="0070C0"/>
              </a:solidFill>
            </a:endParaRPr>
          </a:p>
          <a:p>
            <a:pPr algn="ctr"/>
            <a:r>
              <a:rPr lang="ru-RU" sz="2300" i="1" dirty="0" smtClean="0">
                <a:solidFill>
                  <a:srgbClr val="0070C0"/>
                </a:solidFill>
              </a:rPr>
              <a:t>воскресение </a:t>
            </a:r>
            <a:r>
              <a:rPr lang="ru-RU" sz="2300" i="1" dirty="0">
                <a:solidFill>
                  <a:srgbClr val="0070C0"/>
                </a:solidFill>
              </a:rPr>
              <a:t>–выходной день.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0D13CB-5EA5-4795-B894-3EEBF5A77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810" y="3470466"/>
            <a:ext cx="4338084" cy="303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4908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</TotalTime>
  <Words>68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Times New Roman</vt:lpstr>
      <vt:lpstr>Trebuchet MS</vt:lpstr>
      <vt:lpstr>Wingdings 3</vt:lpstr>
      <vt:lpstr>Аспект</vt:lpstr>
      <vt:lpstr>Учебно-практический центр БалтикВет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Учебно-практический центр БалтикВет.</dc:title>
  <dc:creator>Никитина Ольга Николаевна</dc:creator>
  <cp:lastModifiedBy>Тимофеева Наталья</cp:lastModifiedBy>
  <cp:revision>10</cp:revision>
  <dcterms:created xsi:type="dcterms:W3CDTF">2023-10-03T10:01:01Z</dcterms:created>
  <dcterms:modified xsi:type="dcterms:W3CDTF">2023-10-25T07:41:56Z</dcterms:modified>
</cp:coreProperties>
</file>