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53" r:id="rId2"/>
    <p:sldId id="445" r:id="rId3"/>
    <p:sldId id="444" r:id="rId4"/>
    <p:sldId id="449" r:id="rId5"/>
    <p:sldId id="450" r:id="rId6"/>
    <p:sldId id="451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4" r:id="rId19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B578D"/>
    <a:srgbClr val="5589C7"/>
    <a:srgbClr val="8BB6E9"/>
    <a:srgbClr val="EC86DD"/>
    <a:srgbClr val="BFD7F3"/>
    <a:srgbClr val="F2F2F2"/>
    <a:srgbClr val="E2E2E2"/>
    <a:srgbClr val="EAEAEA"/>
    <a:srgbClr val="8EB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25" autoAdjust="0"/>
    <p:restoredTop sz="94660" autoAdjust="0"/>
  </p:normalViewPr>
  <p:slideViewPr>
    <p:cSldViewPr>
      <p:cViewPr varScale="1">
        <p:scale>
          <a:sx n="76" d="100"/>
          <a:sy n="76" d="100"/>
        </p:scale>
        <p:origin x="1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5" Type="http://schemas.openxmlformats.org/officeDocument/2006/relationships/slide" Target="../slides/slide3.xml"/><Relationship Id="rId4" Type="http://schemas.openxmlformats.org/officeDocument/2006/relationships/slide" Target="../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slide" Target="../slides/slide12.xml"/><Relationship Id="rId1" Type="http://schemas.openxmlformats.org/officeDocument/2006/relationships/slide" Target="../slides/slide9.xml"/><Relationship Id="rId5" Type="http://schemas.openxmlformats.org/officeDocument/2006/relationships/slide" Target="../slides/slide11.xml"/><Relationship Id="rId4" Type="http://schemas.openxmlformats.org/officeDocument/2006/relationships/slide" Target="../slides/slide10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17.xml"/><Relationship Id="rId1" Type="http://schemas.openxmlformats.org/officeDocument/2006/relationships/slide" Target="../slides/slide15.xml"/><Relationship Id="rId5" Type="http://schemas.openxmlformats.org/officeDocument/2006/relationships/slide" Target="../slides/slide16.xml"/><Relationship Id="rId4" Type="http://schemas.openxmlformats.org/officeDocument/2006/relationships/slide" Target="../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0FEB33-FDFA-4682-8010-C75FFB5CDA83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</dgm:pt>
    <dgm:pt modelId="{6CF1C9E9-7562-4966-8E46-B9EFCFAB9B5E}">
      <dgm:prSet phldrT="[Текст]" custT="1"/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3600" dirty="0">
              <a:solidFill>
                <a:srgbClr val="2B578D"/>
              </a:solidFill>
              <a:hlinkClick xmlns:r="http://schemas.openxmlformats.org/officeDocument/2006/relationships" r:id="rId1" action="ppaction://hlinksldjump"/>
            </a:rPr>
            <a:t>2</a:t>
          </a:r>
          <a:r>
            <a:rPr lang="ru-RU" sz="2000" dirty="0">
              <a:solidFill>
                <a:srgbClr val="2B578D"/>
              </a:solidFill>
            </a:rPr>
            <a:t> </a:t>
          </a:r>
        </a:p>
      </dgm:t>
    </dgm:pt>
    <dgm:pt modelId="{5DB67FEE-3599-4174-A6B6-1A655011BEEA}" type="parTrans" cxnId="{992A3AF4-2C1C-41EF-88C4-23AC7D7B7F92}">
      <dgm:prSet/>
      <dgm:spPr/>
      <dgm:t>
        <a:bodyPr/>
        <a:lstStyle/>
        <a:p>
          <a:endParaRPr lang="ru-RU"/>
        </a:p>
      </dgm:t>
    </dgm:pt>
    <dgm:pt modelId="{F669C944-303B-4EF3-BB35-13042074FB41}" type="sibTrans" cxnId="{992A3AF4-2C1C-41EF-88C4-23AC7D7B7F92}">
      <dgm:prSet/>
      <dgm:spPr/>
      <dgm:t>
        <a:bodyPr/>
        <a:lstStyle/>
        <a:p>
          <a:endParaRPr lang="ru-RU"/>
        </a:p>
      </dgm:t>
    </dgm:pt>
    <dgm:pt modelId="{1B85B594-0658-4CBF-B21A-18C365FD455A}">
      <dgm:prSet phldrT="[Текст]" custT="1"/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3600" dirty="0">
              <a:solidFill>
                <a:srgbClr val="2B578D"/>
              </a:solidFill>
              <a:hlinkClick xmlns:r="http://schemas.openxmlformats.org/officeDocument/2006/relationships" r:id="rId2" action="ppaction://hlinksldjump"/>
            </a:rPr>
            <a:t>3</a:t>
          </a:r>
          <a:endParaRPr lang="ru-RU" sz="3600" dirty="0">
            <a:solidFill>
              <a:srgbClr val="2B578D"/>
            </a:solidFill>
          </a:endParaRPr>
        </a:p>
      </dgm:t>
    </dgm:pt>
    <dgm:pt modelId="{F73976CC-90CA-40D3-B8DF-F52D7D630A64}" type="parTrans" cxnId="{A121C7FF-9237-430E-85BF-20C5EF7A4390}">
      <dgm:prSet/>
      <dgm:spPr/>
      <dgm:t>
        <a:bodyPr/>
        <a:lstStyle/>
        <a:p>
          <a:endParaRPr lang="ru-RU"/>
        </a:p>
      </dgm:t>
    </dgm:pt>
    <dgm:pt modelId="{CB3338D1-71D6-4A4A-96F5-E4DFFD510679}" type="sibTrans" cxnId="{A121C7FF-9237-430E-85BF-20C5EF7A4390}">
      <dgm:prSet/>
      <dgm:spPr/>
      <dgm:t>
        <a:bodyPr/>
        <a:lstStyle/>
        <a:p>
          <a:endParaRPr lang="ru-RU"/>
        </a:p>
      </dgm:t>
    </dgm:pt>
    <dgm:pt modelId="{A741A1B7-9F80-471F-B0C0-5ED917C12AF8}">
      <dgm:prSet custT="1"/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3600" dirty="0">
              <a:solidFill>
                <a:srgbClr val="2B578D"/>
              </a:solidFill>
              <a:hlinkClick xmlns:r="http://schemas.openxmlformats.org/officeDocument/2006/relationships" r:id="rId3" action="ppaction://hlinksldjump"/>
            </a:rPr>
            <a:t>4</a:t>
          </a:r>
          <a:endParaRPr lang="ru-RU" sz="3600" dirty="0">
            <a:solidFill>
              <a:srgbClr val="2B578D"/>
            </a:solidFill>
          </a:endParaRPr>
        </a:p>
      </dgm:t>
    </dgm:pt>
    <dgm:pt modelId="{1082D216-A223-4F9C-9DBA-AF0F8EE03F32}" type="parTrans" cxnId="{2C555A0C-AB7C-4AC1-A40E-6BC5FBF61092}">
      <dgm:prSet/>
      <dgm:spPr/>
      <dgm:t>
        <a:bodyPr/>
        <a:lstStyle/>
        <a:p>
          <a:endParaRPr lang="ru-RU"/>
        </a:p>
      </dgm:t>
    </dgm:pt>
    <dgm:pt modelId="{293AB5F3-1EA1-438E-BC58-0543119D1BF3}" type="sibTrans" cxnId="{2C555A0C-AB7C-4AC1-A40E-6BC5FBF61092}">
      <dgm:prSet/>
      <dgm:spPr/>
      <dgm:t>
        <a:bodyPr/>
        <a:lstStyle/>
        <a:p>
          <a:endParaRPr lang="ru-RU"/>
        </a:p>
      </dgm:t>
    </dgm:pt>
    <dgm:pt modelId="{DEC46662-9619-4758-B1AD-52EEF139A4AA}">
      <dgm:prSet custT="1"/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3600" dirty="0">
              <a:solidFill>
                <a:srgbClr val="2B578D"/>
              </a:solidFill>
              <a:hlinkClick xmlns:r="http://schemas.openxmlformats.org/officeDocument/2006/relationships" r:id="rId4" action="ppaction://hlinksldjump"/>
            </a:rPr>
            <a:t>5</a:t>
          </a:r>
          <a:endParaRPr lang="ru-RU" sz="3600" dirty="0">
            <a:solidFill>
              <a:srgbClr val="2B578D"/>
            </a:solidFill>
          </a:endParaRPr>
        </a:p>
      </dgm:t>
    </dgm:pt>
    <dgm:pt modelId="{8B3B03E1-659C-4612-870E-2306193C85CC}" type="parTrans" cxnId="{B0B23F51-62E2-426C-A976-2B844D3FF19F}">
      <dgm:prSet/>
      <dgm:spPr/>
      <dgm:t>
        <a:bodyPr/>
        <a:lstStyle/>
        <a:p>
          <a:endParaRPr lang="ru-RU"/>
        </a:p>
      </dgm:t>
    </dgm:pt>
    <dgm:pt modelId="{334B7CD4-E4F0-4536-90D0-7906419551EE}" type="sibTrans" cxnId="{B0B23F51-62E2-426C-A976-2B844D3FF19F}">
      <dgm:prSet/>
      <dgm:spPr/>
      <dgm:t>
        <a:bodyPr/>
        <a:lstStyle/>
        <a:p>
          <a:endParaRPr lang="ru-RU"/>
        </a:p>
      </dgm:t>
    </dgm:pt>
    <dgm:pt modelId="{81D599E5-998D-48AC-A1FF-56076476C1DF}">
      <dgm:prSet phldrT="[Текст]" custT="1"/>
      <dgm:spPr>
        <a:solidFill>
          <a:srgbClr val="92D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3600" b="0" u="sng" dirty="0">
              <a:solidFill>
                <a:srgbClr val="2B578D"/>
              </a:solidFill>
              <a:hlinkClick xmlns:r="http://schemas.openxmlformats.org/officeDocument/2006/relationships" r:id="" action="ppaction://hlinkshowjump?jump=nextslide"/>
            </a:rPr>
            <a:t>1</a:t>
          </a:r>
          <a:r>
            <a:rPr lang="ru-RU" sz="3600" b="0" u="sng" baseline="0" dirty="0">
              <a:solidFill>
                <a:srgbClr val="2B578D"/>
              </a:solidFill>
            </a:rPr>
            <a:t> </a:t>
          </a:r>
          <a:endParaRPr lang="ru-RU" sz="3600" b="0" u="sng" dirty="0">
            <a:solidFill>
              <a:srgbClr val="2B578D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CB3C5952-11E6-464D-97D6-0DE0C5747FCB}" type="sibTrans" cxnId="{7CF92CF1-DA56-47A8-91AA-297BC510B914}">
      <dgm:prSet/>
      <dgm:spPr/>
      <dgm:t>
        <a:bodyPr/>
        <a:lstStyle/>
        <a:p>
          <a:endParaRPr lang="ru-RU"/>
        </a:p>
      </dgm:t>
    </dgm:pt>
    <dgm:pt modelId="{2DCCCD88-1E21-4EBA-B568-4C5D672D0F9A}" type="parTrans" cxnId="{7CF92CF1-DA56-47A8-91AA-297BC510B914}">
      <dgm:prSet/>
      <dgm:spPr/>
      <dgm:t>
        <a:bodyPr/>
        <a:lstStyle/>
        <a:p>
          <a:endParaRPr lang="ru-RU"/>
        </a:p>
      </dgm:t>
    </dgm:pt>
    <dgm:pt modelId="{B1A04B6E-7E21-4281-A258-1ACC2FF1C5B5}" type="pres">
      <dgm:prSet presAssocID="{F10FEB33-FDFA-4682-8010-C75FFB5CDA83}" presName="compositeShape" presStyleCnt="0">
        <dgm:presLayoutVars>
          <dgm:chMax val="7"/>
          <dgm:dir/>
          <dgm:resizeHandles val="exact"/>
        </dgm:presLayoutVars>
      </dgm:prSet>
      <dgm:spPr/>
    </dgm:pt>
    <dgm:pt modelId="{DC5E53EB-716F-41D0-B2BA-729C40F24D49}" type="pres">
      <dgm:prSet presAssocID="{F10FEB33-FDFA-4682-8010-C75FFB5CDA83}" presName="wedge1" presStyleLbl="node1" presStyleIdx="0" presStyleCnt="5" custScaleX="102313" custScaleY="100786" custLinFactNeighborX="1081" custLinFactNeighborY="-1151"/>
      <dgm:spPr/>
    </dgm:pt>
    <dgm:pt modelId="{2CC82036-19F5-4067-B4F9-AB2B25F5397F}" type="pres">
      <dgm:prSet presAssocID="{F10FEB33-FDFA-4682-8010-C75FFB5CDA8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9184207-E324-44FB-8BD0-3E6356286DC3}" type="pres">
      <dgm:prSet presAssocID="{F10FEB33-FDFA-4682-8010-C75FFB5CDA83}" presName="wedge2" presStyleLbl="node1" presStyleIdx="1" presStyleCnt="5" custLinFactNeighborX="6995" custLinFactNeighborY="-737"/>
      <dgm:spPr/>
    </dgm:pt>
    <dgm:pt modelId="{5A8911D2-E893-4C6C-A1CA-360837F0DE9B}" type="pres">
      <dgm:prSet presAssocID="{F10FEB33-FDFA-4682-8010-C75FFB5CDA8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1677EECC-A955-41C4-9E34-C8A18BBD4952}" type="pres">
      <dgm:prSet presAssocID="{F10FEB33-FDFA-4682-8010-C75FFB5CDA83}" presName="wedge3" presStyleLbl="node1" presStyleIdx="2" presStyleCnt="5" custLinFactNeighborX="839"/>
      <dgm:spPr/>
    </dgm:pt>
    <dgm:pt modelId="{95A7D145-D0D6-4A72-A21C-53CED05AE8A8}" type="pres">
      <dgm:prSet presAssocID="{F10FEB33-FDFA-4682-8010-C75FFB5CDA8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DDBE543-D5BB-44BA-BC7A-95137A114C00}" type="pres">
      <dgm:prSet presAssocID="{F10FEB33-FDFA-4682-8010-C75FFB5CDA83}" presName="wedge4" presStyleLbl="node1" presStyleIdx="3" presStyleCnt="5" custLinFactNeighborX="-5957" custLinFactNeighborY="-2320"/>
      <dgm:spPr/>
    </dgm:pt>
    <dgm:pt modelId="{D91F777E-D22F-4817-B492-5BCA33FAD61F}" type="pres">
      <dgm:prSet presAssocID="{F10FEB33-FDFA-4682-8010-C75FFB5CDA8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1385C3CD-AC48-45F4-B3D3-CF71D3056BFF}" type="pres">
      <dgm:prSet presAssocID="{F10FEB33-FDFA-4682-8010-C75FFB5CDA83}" presName="wedge5" presStyleLbl="node1" presStyleIdx="4" presStyleCnt="5" custLinFactNeighborX="-3119" custLinFactNeighborY="-7555"/>
      <dgm:spPr/>
    </dgm:pt>
    <dgm:pt modelId="{5B9205BE-A081-46A5-8B19-ABFAA5D065A7}" type="pres">
      <dgm:prSet presAssocID="{F10FEB33-FDFA-4682-8010-C75FFB5CDA8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2BF06904-7D01-4720-8764-2A3A883A03DF}" type="presOf" srcId="{81D599E5-998D-48AC-A1FF-56076476C1DF}" destId="{1385C3CD-AC48-45F4-B3D3-CF71D3056BFF}" srcOrd="0" destOrd="0" presId="urn:microsoft.com/office/officeart/2005/8/layout/chart3"/>
    <dgm:cxn modelId="{D347A705-CC5A-4052-B329-35E127C79FD1}" type="presOf" srcId="{F10FEB33-FDFA-4682-8010-C75FFB5CDA83}" destId="{B1A04B6E-7E21-4281-A258-1ACC2FF1C5B5}" srcOrd="0" destOrd="0" presId="urn:microsoft.com/office/officeart/2005/8/layout/chart3"/>
    <dgm:cxn modelId="{E2BD2409-AC2E-436A-94DB-D7A79E37D252}" type="presOf" srcId="{81D599E5-998D-48AC-A1FF-56076476C1DF}" destId="{5B9205BE-A081-46A5-8B19-ABFAA5D065A7}" srcOrd="1" destOrd="0" presId="urn:microsoft.com/office/officeart/2005/8/layout/chart3"/>
    <dgm:cxn modelId="{2C555A0C-AB7C-4AC1-A40E-6BC5FBF61092}" srcId="{F10FEB33-FDFA-4682-8010-C75FFB5CDA83}" destId="{A741A1B7-9F80-471F-B0C0-5ED917C12AF8}" srcOrd="1" destOrd="0" parTransId="{1082D216-A223-4F9C-9DBA-AF0F8EE03F32}" sibTransId="{293AB5F3-1EA1-438E-BC58-0543119D1BF3}"/>
    <dgm:cxn modelId="{13C4D715-6B28-4C50-A7E5-B5A2799ADC06}" type="presOf" srcId="{DEC46662-9619-4758-B1AD-52EEF139A4AA}" destId="{1677EECC-A955-41C4-9E34-C8A18BBD4952}" srcOrd="0" destOrd="0" presId="urn:microsoft.com/office/officeart/2005/8/layout/chart3"/>
    <dgm:cxn modelId="{BD54D765-8028-43B2-8A6F-6A9FBC2AA9BC}" type="presOf" srcId="{A741A1B7-9F80-471F-B0C0-5ED917C12AF8}" destId="{A9184207-E324-44FB-8BD0-3E6356286DC3}" srcOrd="0" destOrd="0" presId="urn:microsoft.com/office/officeart/2005/8/layout/chart3"/>
    <dgm:cxn modelId="{FB73DD45-4E4B-486C-A058-9EF531406697}" type="presOf" srcId="{DEC46662-9619-4758-B1AD-52EEF139A4AA}" destId="{95A7D145-D0D6-4A72-A21C-53CED05AE8A8}" srcOrd="1" destOrd="0" presId="urn:microsoft.com/office/officeart/2005/8/layout/chart3"/>
    <dgm:cxn modelId="{B0B23F51-62E2-426C-A976-2B844D3FF19F}" srcId="{F10FEB33-FDFA-4682-8010-C75FFB5CDA83}" destId="{DEC46662-9619-4758-B1AD-52EEF139A4AA}" srcOrd="2" destOrd="0" parTransId="{8B3B03E1-659C-4612-870E-2306193C85CC}" sibTransId="{334B7CD4-E4F0-4536-90D0-7906419551EE}"/>
    <dgm:cxn modelId="{85B85551-CEAA-43FB-AF9A-3B885ED511B7}" type="presOf" srcId="{6CF1C9E9-7562-4966-8E46-B9EFCFAB9B5E}" destId="{2CC82036-19F5-4067-B4F9-AB2B25F5397F}" srcOrd="1" destOrd="0" presId="urn:microsoft.com/office/officeart/2005/8/layout/chart3"/>
    <dgm:cxn modelId="{8FB209AC-5CAC-463E-BCEA-45F86A16C6A1}" type="presOf" srcId="{A741A1B7-9F80-471F-B0C0-5ED917C12AF8}" destId="{5A8911D2-E893-4C6C-A1CA-360837F0DE9B}" srcOrd="1" destOrd="0" presId="urn:microsoft.com/office/officeart/2005/8/layout/chart3"/>
    <dgm:cxn modelId="{7742E5C2-1B25-496C-83AE-0D1D4F623544}" type="presOf" srcId="{1B85B594-0658-4CBF-B21A-18C365FD455A}" destId="{ADDBE543-D5BB-44BA-BC7A-95137A114C00}" srcOrd="0" destOrd="0" presId="urn:microsoft.com/office/officeart/2005/8/layout/chart3"/>
    <dgm:cxn modelId="{7EEA2FC3-9A18-4CFE-82F9-2FCC7E530A1B}" type="presOf" srcId="{6CF1C9E9-7562-4966-8E46-B9EFCFAB9B5E}" destId="{DC5E53EB-716F-41D0-B2BA-729C40F24D49}" srcOrd="0" destOrd="0" presId="urn:microsoft.com/office/officeart/2005/8/layout/chart3"/>
    <dgm:cxn modelId="{F6AA9EE8-D4FE-4145-A38C-4E67818A75AE}" type="presOf" srcId="{1B85B594-0658-4CBF-B21A-18C365FD455A}" destId="{D91F777E-D22F-4817-B492-5BCA33FAD61F}" srcOrd="1" destOrd="0" presId="urn:microsoft.com/office/officeart/2005/8/layout/chart3"/>
    <dgm:cxn modelId="{7CF92CF1-DA56-47A8-91AA-297BC510B914}" srcId="{F10FEB33-FDFA-4682-8010-C75FFB5CDA83}" destId="{81D599E5-998D-48AC-A1FF-56076476C1DF}" srcOrd="4" destOrd="0" parTransId="{2DCCCD88-1E21-4EBA-B568-4C5D672D0F9A}" sibTransId="{CB3C5952-11E6-464D-97D6-0DE0C5747FCB}"/>
    <dgm:cxn modelId="{992A3AF4-2C1C-41EF-88C4-23AC7D7B7F92}" srcId="{F10FEB33-FDFA-4682-8010-C75FFB5CDA83}" destId="{6CF1C9E9-7562-4966-8E46-B9EFCFAB9B5E}" srcOrd="0" destOrd="0" parTransId="{5DB67FEE-3599-4174-A6B6-1A655011BEEA}" sibTransId="{F669C944-303B-4EF3-BB35-13042074FB41}"/>
    <dgm:cxn modelId="{A121C7FF-9237-430E-85BF-20C5EF7A4390}" srcId="{F10FEB33-FDFA-4682-8010-C75FFB5CDA83}" destId="{1B85B594-0658-4CBF-B21A-18C365FD455A}" srcOrd="3" destOrd="0" parTransId="{F73976CC-90CA-40D3-B8DF-F52D7D630A64}" sibTransId="{CB3338D1-71D6-4A4A-96F5-E4DFFD510679}"/>
    <dgm:cxn modelId="{7EE02B98-C89C-4C21-B793-6367B4520C4F}" type="presParOf" srcId="{B1A04B6E-7E21-4281-A258-1ACC2FF1C5B5}" destId="{DC5E53EB-716F-41D0-B2BA-729C40F24D49}" srcOrd="0" destOrd="0" presId="urn:microsoft.com/office/officeart/2005/8/layout/chart3"/>
    <dgm:cxn modelId="{3EDD86D7-8E30-42DD-96BC-1B68B1BD8E98}" type="presParOf" srcId="{B1A04B6E-7E21-4281-A258-1ACC2FF1C5B5}" destId="{2CC82036-19F5-4067-B4F9-AB2B25F5397F}" srcOrd="1" destOrd="0" presId="urn:microsoft.com/office/officeart/2005/8/layout/chart3"/>
    <dgm:cxn modelId="{E9CC06F7-A070-4413-88F8-6F3D406EEE22}" type="presParOf" srcId="{B1A04B6E-7E21-4281-A258-1ACC2FF1C5B5}" destId="{A9184207-E324-44FB-8BD0-3E6356286DC3}" srcOrd="2" destOrd="0" presId="urn:microsoft.com/office/officeart/2005/8/layout/chart3"/>
    <dgm:cxn modelId="{D164A109-CB77-4DA5-AB32-3689A5945777}" type="presParOf" srcId="{B1A04B6E-7E21-4281-A258-1ACC2FF1C5B5}" destId="{5A8911D2-E893-4C6C-A1CA-360837F0DE9B}" srcOrd="3" destOrd="0" presId="urn:microsoft.com/office/officeart/2005/8/layout/chart3"/>
    <dgm:cxn modelId="{5211791A-DC49-4979-A0F0-C27EA688C3D5}" type="presParOf" srcId="{B1A04B6E-7E21-4281-A258-1ACC2FF1C5B5}" destId="{1677EECC-A955-41C4-9E34-C8A18BBD4952}" srcOrd="4" destOrd="0" presId="urn:microsoft.com/office/officeart/2005/8/layout/chart3"/>
    <dgm:cxn modelId="{D3A13DD6-9522-423C-A7F7-3D34C30829F5}" type="presParOf" srcId="{B1A04B6E-7E21-4281-A258-1ACC2FF1C5B5}" destId="{95A7D145-D0D6-4A72-A21C-53CED05AE8A8}" srcOrd="5" destOrd="0" presId="urn:microsoft.com/office/officeart/2005/8/layout/chart3"/>
    <dgm:cxn modelId="{4B326425-D12E-425D-8513-C005B915F75E}" type="presParOf" srcId="{B1A04B6E-7E21-4281-A258-1ACC2FF1C5B5}" destId="{ADDBE543-D5BB-44BA-BC7A-95137A114C00}" srcOrd="6" destOrd="0" presId="urn:microsoft.com/office/officeart/2005/8/layout/chart3"/>
    <dgm:cxn modelId="{5C14A47F-B186-4112-B9F8-457566263ABC}" type="presParOf" srcId="{B1A04B6E-7E21-4281-A258-1ACC2FF1C5B5}" destId="{D91F777E-D22F-4817-B492-5BCA33FAD61F}" srcOrd="7" destOrd="0" presId="urn:microsoft.com/office/officeart/2005/8/layout/chart3"/>
    <dgm:cxn modelId="{FFB7D273-E771-4F7B-A024-9151A0A41886}" type="presParOf" srcId="{B1A04B6E-7E21-4281-A258-1ACC2FF1C5B5}" destId="{1385C3CD-AC48-45F4-B3D3-CF71D3056BFF}" srcOrd="8" destOrd="0" presId="urn:microsoft.com/office/officeart/2005/8/layout/chart3"/>
    <dgm:cxn modelId="{9422E1C1-828D-455A-809C-307A356BF19A}" type="presParOf" srcId="{B1A04B6E-7E21-4281-A258-1ACC2FF1C5B5}" destId="{5B9205BE-A081-46A5-8B19-ABFAA5D065A7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C6A1B-6A72-4F7B-A994-F504AD6C8BE2}" type="doc">
      <dgm:prSet loTypeId="urn:microsoft.com/office/officeart/2005/8/layout/chart3" loCatId="relationship" qsTypeId="urn:microsoft.com/office/officeart/2005/8/quickstyle/simple3" qsCatId="simple" csTypeId="urn:microsoft.com/office/officeart/2005/8/colors/accent1_2" csCatId="accent1" phldr="1"/>
      <dgm:spPr/>
    </dgm:pt>
    <dgm:pt modelId="{61D61A04-69FF-4D0B-BE74-A2DC1B1D99DF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3600" u="none" dirty="0">
              <a:ln>
                <a:noFill/>
              </a:ln>
              <a:solidFill>
                <a:srgbClr val="146194"/>
              </a:solidFill>
              <a:hlinkClick xmlns:r="http://schemas.openxmlformats.org/officeDocument/2006/relationships" r:id="rId1" action="ppaction://hlinksldjump"/>
            </a:rPr>
            <a:t>2</a:t>
          </a:r>
          <a:endParaRPr lang="ru-RU" sz="3600" u="none" dirty="0">
            <a:ln>
              <a:noFill/>
            </a:ln>
            <a:solidFill>
              <a:srgbClr val="146194"/>
            </a:solidFill>
          </a:endParaRPr>
        </a:p>
      </dgm:t>
    </dgm:pt>
    <dgm:pt modelId="{8B7C3F79-5BFD-4BEE-97DF-C120CD7C0AB9}" type="parTrans" cxnId="{8E97FFA9-465C-4A61-A17B-2A2F0EAF4C5C}">
      <dgm:prSet/>
      <dgm:spPr/>
      <dgm:t>
        <a:bodyPr/>
        <a:lstStyle/>
        <a:p>
          <a:endParaRPr lang="ru-RU"/>
        </a:p>
      </dgm:t>
    </dgm:pt>
    <dgm:pt modelId="{34B0072C-C49C-464E-A775-D75CCCCE85F2}" type="sibTrans" cxnId="{8E97FFA9-465C-4A61-A17B-2A2F0EAF4C5C}">
      <dgm:prSet/>
      <dgm:spPr/>
      <dgm:t>
        <a:bodyPr/>
        <a:lstStyle/>
        <a:p>
          <a:endParaRPr lang="ru-RU"/>
        </a:p>
      </dgm:t>
    </dgm:pt>
    <dgm:pt modelId="{77797F94-DC76-4288-BF47-126DAAA19783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3600" dirty="0">
              <a:hlinkClick xmlns:r="http://schemas.openxmlformats.org/officeDocument/2006/relationships" r:id="rId2" action="ppaction://hlinksldjump"/>
            </a:rPr>
            <a:t>5</a:t>
          </a:r>
          <a:endParaRPr lang="ru-RU" sz="3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7D2CFBB-8602-4781-BE00-999F34A25DB7}" type="parTrans" cxnId="{EFF7A649-28DC-4255-AFCD-2D782EEAD8F5}">
      <dgm:prSet/>
      <dgm:spPr/>
      <dgm:t>
        <a:bodyPr/>
        <a:lstStyle/>
        <a:p>
          <a:endParaRPr lang="ru-RU"/>
        </a:p>
      </dgm:t>
    </dgm:pt>
    <dgm:pt modelId="{C8958925-6F8F-4B1C-A4FE-9FBD297DABBA}" type="sibTrans" cxnId="{EFF7A649-28DC-4255-AFCD-2D782EEAD8F5}">
      <dgm:prSet/>
      <dgm:spPr/>
      <dgm:t>
        <a:bodyPr/>
        <a:lstStyle/>
        <a:p>
          <a:endParaRPr lang="ru-RU"/>
        </a:p>
      </dgm:t>
    </dgm:pt>
    <dgm:pt modelId="{B92A66A5-699D-4752-BCD6-284D0243ADC2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3600" dirty="0">
              <a:hlinkClick xmlns:r="http://schemas.openxmlformats.org/officeDocument/2006/relationships" r:id="rId3" action="ppaction://hlinksldjump"/>
            </a:rPr>
            <a:t>1</a:t>
          </a:r>
          <a:endParaRPr lang="ru-RU" sz="3600" dirty="0"/>
        </a:p>
      </dgm:t>
    </dgm:pt>
    <dgm:pt modelId="{86DF2911-6647-49AB-BB7C-009D670A0F91}" type="parTrans" cxnId="{BB547E13-44FA-493B-A276-7D47405292CA}">
      <dgm:prSet/>
      <dgm:spPr/>
      <dgm:t>
        <a:bodyPr/>
        <a:lstStyle/>
        <a:p>
          <a:endParaRPr lang="ru-RU"/>
        </a:p>
      </dgm:t>
    </dgm:pt>
    <dgm:pt modelId="{4A0B88B3-A4C5-4A0B-93BA-2BA68C2C60AA}" type="sibTrans" cxnId="{BB547E13-44FA-493B-A276-7D47405292CA}">
      <dgm:prSet/>
      <dgm:spPr/>
      <dgm:t>
        <a:bodyPr/>
        <a:lstStyle/>
        <a:p>
          <a:endParaRPr lang="ru-RU"/>
        </a:p>
      </dgm:t>
    </dgm:pt>
    <dgm:pt modelId="{F32006CE-F7E3-4A01-9198-23DDF76C92A3}">
      <dgm:prSet custT="1"/>
      <dgm:spPr>
        <a:solidFill>
          <a:srgbClr val="FFFF00"/>
        </a:solidFill>
      </dgm:spPr>
      <dgm:t>
        <a:bodyPr/>
        <a:lstStyle/>
        <a:p>
          <a:r>
            <a:rPr lang="ru-RU" sz="3600" dirty="0">
              <a:hlinkClick xmlns:r="http://schemas.openxmlformats.org/officeDocument/2006/relationships" r:id="rId4" action="ppaction://hlinksldjump"/>
            </a:rPr>
            <a:t>3</a:t>
          </a:r>
          <a:endParaRPr lang="ru-RU" sz="3600" dirty="0"/>
        </a:p>
      </dgm:t>
    </dgm:pt>
    <dgm:pt modelId="{E3F8F75C-C220-415C-8133-4B85A28D0282}" type="parTrans" cxnId="{66907AFA-414F-4DEB-8A44-197A7C968226}">
      <dgm:prSet/>
      <dgm:spPr/>
      <dgm:t>
        <a:bodyPr/>
        <a:lstStyle/>
        <a:p>
          <a:endParaRPr lang="ru-RU"/>
        </a:p>
      </dgm:t>
    </dgm:pt>
    <dgm:pt modelId="{06BC6C44-F129-4AD4-AB16-A02D50FB347A}" type="sibTrans" cxnId="{66907AFA-414F-4DEB-8A44-197A7C968226}">
      <dgm:prSet/>
      <dgm:spPr/>
      <dgm:t>
        <a:bodyPr/>
        <a:lstStyle/>
        <a:p>
          <a:endParaRPr lang="ru-RU"/>
        </a:p>
      </dgm:t>
    </dgm:pt>
    <dgm:pt modelId="{A64088B8-33BD-4BCC-894C-EAFA83D9D4D6}">
      <dgm:prSet custT="1"/>
      <dgm:spPr>
        <a:solidFill>
          <a:srgbClr val="FFFF00"/>
        </a:solidFill>
      </dgm:spPr>
      <dgm:t>
        <a:bodyPr/>
        <a:lstStyle/>
        <a:p>
          <a:r>
            <a:rPr lang="ru-RU" sz="3600" dirty="0">
              <a:hlinkClick xmlns:r="http://schemas.openxmlformats.org/officeDocument/2006/relationships" r:id="rId5" action="ppaction://hlinksldjump"/>
            </a:rPr>
            <a:t>4</a:t>
          </a:r>
          <a:endParaRPr lang="ru-RU" sz="36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2ABE5A91-B994-4F5C-B123-FCE3D91CFE1E}" type="parTrans" cxnId="{F50DAC8E-818F-4851-9CDA-5076A769AC84}">
      <dgm:prSet/>
      <dgm:spPr/>
      <dgm:t>
        <a:bodyPr/>
        <a:lstStyle/>
        <a:p>
          <a:endParaRPr lang="ru-RU"/>
        </a:p>
      </dgm:t>
    </dgm:pt>
    <dgm:pt modelId="{14B281E5-4A0E-4379-B499-191BB53B4F2D}" type="sibTrans" cxnId="{F50DAC8E-818F-4851-9CDA-5076A769AC84}">
      <dgm:prSet/>
      <dgm:spPr/>
      <dgm:t>
        <a:bodyPr/>
        <a:lstStyle/>
        <a:p>
          <a:endParaRPr lang="ru-RU"/>
        </a:p>
      </dgm:t>
    </dgm:pt>
    <dgm:pt modelId="{70393742-C242-4E26-8A39-B9F9409D61DF}" type="pres">
      <dgm:prSet presAssocID="{09EC6A1B-6A72-4F7B-A994-F504AD6C8BE2}" presName="compositeShape" presStyleCnt="0">
        <dgm:presLayoutVars>
          <dgm:chMax val="7"/>
          <dgm:dir/>
          <dgm:resizeHandles val="exact"/>
        </dgm:presLayoutVars>
      </dgm:prSet>
      <dgm:spPr/>
    </dgm:pt>
    <dgm:pt modelId="{58A91173-7A57-43F5-9FB4-6173884EEF76}" type="pres">
      <dgm:prSet presAssocID="{09EC6A1B-6A72-4F7B-A994-F504AD6C8BE2}" presName="wedge1" presStyleLbl="node1" presStyleIdx="0" presStyleCnt="5" custLinFactNeighborX="5254" custLinFactNeighborY="1712"/>
      <dgm:spPr/>
    </dgm:pt>
    <dgm:pt modelId="{F6EABB74-6460-47F1-A0C1-DFC6310B63F6}" type="pres">
      <dgm:prSet presAssocID="{09EC6A1B-6A72-4F7B-A994-F504AD6C8BE2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57319F43-C36D-4954-A984-1D1676DFAF67}" type="pres">
      <dgm:prSet presAssocID="{09EC6A1B-6A72-4F7B-A994-F504AD6C8BE2}" presName="wedge2" presStyleLbl="node1" presStyleIdx="1" presStyleCnt="5" custLinFactNeighborX="8754" custLinFactNeighborY="392"/>
      <dgm:spPr/>
    </dgm:pt>
    <dgm:pt modelId="{96E6A3DE-E187-479A-9572-A54C1504C2CA}" type="pres">
      <dgm:prSet presAssocID="{09EC6A1B-6A72-4F7B-A994-F504AD6C8BE2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CEA09F4-B696-40C1-9D4A-2499C9C5FDF8}" type="pres">
      <dgm:prSet presAssocID="{09EC6A1B-6A72-4F7B-A994-F504AD6C8BE2}" presName="wedge3" presStyleLbl="node1" presStyleIdx="2" presStyleCnt="5" custLinFactNeighborX="5862" custLinFactNeighborY="3894"/>
      <dgm:spPr/>
    </dgm:pt>
    <dgm:pt modelId="{8A124742-FB56-4ABA-87DE-C79E6B4EFC1D}" type="pres">
      <dgm:prSet presAssocID="{09EC6A1B-6A72-4F7B-A994-F504AD6C8BE2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F255EFE-E7CF-41E0-AF20-37013F002327}" type="pres">
      <dgm:prSet presAssocID="{09EC6A1B-6A72-4F7B-A994-F504AD6C8BE2}" presName="wedge4" presStyleLbl="node1" presStyleIdx="3" presStyleCnt="5" custLinFactNeighborX="2360" custLinFactNeighborY="392"/>
      <dgm:spPr/>
    </dgm:pt>
    <dgm:pt modelId="{EA4950B2-49A5-4DE7-A16B-DF2A0C7B5D38}" type="pres">
      <dgm:prSet presAssocID="{09EC6A1B-6A72-4F7B-A994-F504AD6C8BE2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C80F91D-7634-42F7-A5EB-66874AB3C2CE}" type="pres">
      <dgm:prSet presAssocID="{09EC6A1B-6A72-4F7B-A994-F504AD6C8BE2}" presName="wedge5" presStyleLbl="node1" presStyleIdx="4" presStyleCnt="5" custLinFactNeighborX="2360" custLinFactNeighborY="-3110"/>
      <dgm:spPr/>
    </dgm:pt>
    <dgm:pt modelId="{C6D29CCC-B4AE-46E7-B4FA-D79168389406}" type="pres">
      <dgm:prSet presAssocID="{09EC6A1B-6A72-4F7B-A994-F504AD6C8BE2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0857C12-A1A4-4456-B94B-C81A1861796C}" type="presOf" srcId="{B92A66A5-699D-4752-BCD6-284D0243ADC2}" destId="{EC80F91D-7634-42F7-A5EB-66874AB3C2CE}" srcOrd="0" destOrd="0" presId="urn:microsoft.com/office/officeart/2005/8/layout/chart3"/>
    <dgm:cxn modelId="{BB547E13-44FA-493B-A276-7D47405292CA}" srcId="{09EC6A1B-6A72-4F7B-A994-F504AD6C8BE2}" destId="{B92A66A5-699D-4752-BCD6-284D0243ADC2}" srcOrd="4" destOrd="0" parTransId="{86DF2911-6647-49AB-BB7C-009D670A0F91}" sibTransId="{4A0B88B3-A4C5-4A0B-93BA-2BA68C2C60AA}"/>
    <dgm:cxn modelId="{F8E6D32D-E101-4F67-A855-5FB44405470E}" type="presOf" srcId="{A64088B8-33BD-4BCC-894C-EAFA83D9D4D6}" destId="{8A124742-FB56-4ABA-87DE-C79E6B4EFC1D}" srcOrd="1" destOrd="0" presId="urn:microsoft.com/office/officeart/2005/8/layout/chart3"/>
    <dgm:cxn modelId="{C12F4246-ECFC-458A-842B-93EB1667933B}" type="presOf" srcId="{77797F94-DC76-4288-BF47-126DAAA19783}" destId="{FF255EFE-E7CF-41E0-AF20-37013F002327}" srcOrd="0" destOrd="0" presId="urn:microsoft.com/office/officeart/2005/8/layout/chart3"/>
    <dgm:cxn modelId="{EFF7A649-28DC-4255-AFCD-2D782EEAD8F5}" srcId="{09EC6A1B-6A72-4F7B-A994-F504AD6C8BE2}" destId="{77797F94-DC76-4288-BF47-126DAAA19783}" srcOrd="3" destOrd="0" parTransId="{A7D2CFBB-8602-4781-BE00-999F34A25DB7}" sibTransId="{C8958925-6F8F-4B1C-A4FE-9FBD297DABBA}"/>
    <dgm:cxn modelId="{EA0B704A-D446-4B19-B60C-8837A6D67D6B}" type="presOf" srcId="{F32006CE-F7E3-4A01-9198-23DDF76C92A3}" destId="{96E6A3DE-E187-479A-9572-A54C1504C2CA}" srcOrd="1" destOrd="0" presId="urn:microsoft.com/office/officeart/2005/8/layout/chart3"/>
    <dgm:cxn modelId="{4944264E-80BD-4BC0-984C-1660C3E0EA89}" type="presOf" srcId="{61D61A04-69FF-4D0B-BE74-A2DC1B1D99DF}" destId="{F6EABB74-6460-47F1-A0C1-DFC6310B63F6}" srcOrd="1" destOrd="0" presId="urn:microsoft.com/office/officeart/2005/8/layout/chart3"/>
    <dgm:cxn modelId="{0958B682-FDA0-4BEE-81D5-B71ED446AB62}" type="presOf" srcId="{09EC6A1B-6A72-4F7B-A994-F504AD6C8BE2}" destId="{70393742-C242-4E26-8A39-B9F9409D61DF}" srcOrd="0" destOrd="0" presId="urn:microsoft.com/office/officeart/2005/8/layout/chart3"/>
    <dgm:cxn modelId="{ECEC778C-8908-48D4-B7F7-897FD2A12362}" type="presOf" srcId="{F32006CE-F7E3-4A01-9198-23DDF76C92A3}" destId="{57319F43-C36D-4954-A984-1D1676DFAF67}" srcOrd="0" destOrd="0" presId="urn:microsoft.com/office/officeart/2005/8/layout/chart3"/>
    <dgm:cxn modelId="{F50DAC8E-818F-4851-9CDA-5076A769AC84}" srcId="{09EC6A1B-6A72-4F7B-A994-F504AD6C8BE2}" destId="{A64088B8-33BD-4BCC-894C-EAFA83D9D4D6}" srcOrd="2" destOrd="0" parTransId="{2ABE5A91-B994-4F5C-B123-FCE3D91CFE1E}" sibTransId="{14B281E5-4A0E-4379-B499-191BB53B4F2D}"/>
    <dgm:cxn modelId="{3CDD5BA5-E6EB-4F93-AC12-6B313F794CCE}" type="presOf" srcId="{A64088B8-33BD-4BCC-894C-EAFA83D9D4D6}" destId="{ACEA09F4-B696-40C1-9D4A-2499C9C5FDF8}" srcOrd="0" destOrd="0" presId="urn:microsoft.com/office/officeart/2005/8/layout/chart3"/>
    <dgm:cxn modelId="{8E97FFA9-465C-4A61-A17B-2A2F0EAF4C5C}" srcId="{09EC6A1B-6A72-4F7B-A994-F504AD6C8BE2}" destId="{61D61A04-69FF-4D0B-BE74-A2DC1B1D99DF}" srcOrd="0" destOrd="0" parTransId="{8B7C3F79-5BFD-4BEE-97DF-C120CD7C0AB9}" sibTransId="{34B0072C-C49C-464E-A775-D75CCCCE85F2}"/>
    <dgm:cxn modelId="{0BBADFBB-DDB8-4E52-9F5A-8F7A5E52AD11}" type="presOf" srcId="{61D61A04-69FF-4D0B-BE74-A2DC1B1D99DF}" destId="{58A91173-7A57-43F5-9FB4-6173884EEF76}" srcOrd="0" destOrd="0" presId="urn:microsoft.com/office/officeart/2005/8/layout/chart3"/>
    <dgm:cxn modelId="{E5EA27EA-51C5-4159-B520-64CC005718EB}" type="presOf" srcId="{77797F94-DC76-4288-BF47-126DAAA19783}" destId="{EA4950B2-49A5-4DE7-A16B-DF2A0C7B5D38}" srcOrd="1" destOrd="0" presId="urn:microsoft.com/office/officeart/2005/8/layout/chart3"/>
    <dgm:cxn modelId="{243244EA-7712-4CD0-B892-2868E2D61BFD}" type="presOf" srcId="{B92A66A5-699D-4752-BCD6-284D0243ADC2}" destId="{C6D29CCC-B4AE-46E7-B4FA-D79168389406}" srcOrd="1" destOrd="0" presId="urn:microsoft.com/office/officeart/2005/8/layout/chart3"/>
    <dgm:cxn modelId="{66907AFA-414F-4DEB-8A44-197A7C968226}" srcId="{09EC6A1B-6A72-4F7B-A994-F504AD6C8BE2}" destId="{F32006CE-F7E3-4A01-9198-23DDF76C92A3}" srcOrd="1" destOrd="0" parTransId="{E3F8F75C-C220-415C-8133-4B85A28D0282}" sibTransId="{06BC6C44-F129-4AD4-AB16-A02D50FB347A}"/>
    <dgm:cxn modelId="{A741C034-6ECE-42A3-9DE8-DE9000A61213}" type="presParOf" srcId="{70393742-C242-4E26-8A39-B9F9409D61DF}" destId="{58A91173-7A57-43F5-9FB4-6173884EEF76}" srcOrd="0" destOrd="0" presId="urn:microsoft.com/office/officeart/2005/8/layout/chart3"/>
    <dgm:cxn modelId="{3A016B0A-CD2A-48AD-8D3C-8848039C380D}" type="presParOf" srcId="{70393742-C242-4E26-8A39-B9F9409D61DF}" destId="{F6EABB74-6460-47F1-A0C1-DFC6310B63F6}" srcOrd="1" destOrd="0" presId="urn:microsoft.com/office/officeart/2005/8/layout/chart3"/>
    <dgm:cxn modelId="{19BD1D3F-CD29-45B9-B5DB-B26011A72A0E}" type="presParOf" srcId="{70393742-C242-4E26-8A39-B9F9409D61DF}" destId="{57319F43-C36D-4954-A984-1D1676DFAF67}" srcOrd="2" destOrd="0" presId="urn:microsoft.com/office/officeart/2005/8/layout/chart3"/>
    <dgm:cxn modelId="{1636F3DE-5BAB-4091-A0B2-E1EBC9AD77C8}" type="presParOf" srcId="{70393742-C242-4E26-8A39-B9F9409D61DF}" destId="{96E6A3DE-E187-479A-9572-A54C1504C2CA}" srcOrd="3" destOrd="0" presId="urn:microsoft.com/office/officeart/2005/8/layout/chart3"/>
    <dgm:cxn modelId="{C0B55017-2DDD-4C6D-B07D-D5C738C61DD7}" type="presParOf" srcId="{70393742-C242-4E26-8A39-B9F9409D61DF}" destId="{ACEA09F4-B696-40C1-9D4A-2499C9C5FDF8}" srcOrd="4" destOrd="0" presId="urn:microsoft.com/office/officeart/2005/8/layout/chart3"/>
    <dgm:cxn modelId="{154BD628-2BEE-4F71-8E68-CBCF0823007A}" type="presParOf" srcId="{70393742-C242-4E26-8A39-B9F9409D61DF}" destId="{8A124742-FB56-4ABA-87DE-C79E6B4EFC1D}" srcOrd="5" destOrd="0" presId="urn:microsoft.com/office/officeart/2005/8/layout/chart3"/>
    <dgm:cxn modelId="{B6DA10AB-BA0B-4789-94A2-E0843F6316C1}" type="presParOf" srcId="{70393742-C242-4E26-8A39-B9F9409D61DF}" destId="{FF255EFE-E7CF-41E0-AF20-37013F002327}" srcOrd="6" destOrd="0" presId="urn:microsoft.com/office/officeart/2005/8/layout/chart3"/>
    <dgm:cxn modelId="{CA0E0AB3-2C5A-4D35-8852-EE8AC6E9067F}" type="presParOf" srcId="{70393742-C242-4E26-8A39-B9F9409D61DF}" destId="{EA4950B2-49A5-4DE7-A16B-DF2A0C7B5D38}" srcOrd="7" destOrd="0" presId="urn:microsoft.com/office/officeart/2005/8/layout/chart3"/>
    <dgm:cxn modelId="{523617C6-3749-4C09-BA10-F4813A6DCA92}" type="presParOf" srcId="{70393742-C242-4E26-8A39-B9F9409D61DF}" destId="{EC80F91D-7634-42F7-A5EB-66874AB3C2CE}" srcOrd="8" destOrd="0" presId="urn:microsoft.com/office/officeart/2005/8/layout/chart3"/>
    <dgm:cxn modelId="{58D7BBCF-674B-4308-98EC-88469BDF564A}" type="presParOf" srcId="{70393742-C242-4E26-8A39-B9F9409D61DF}" destId="{C6D29CCC-B4AE-46E7-B4FA-D79168389406}" srcOrd="9" destOrd="0" presId="urn:microsoft.com/office/officeart/2005/8/layout/char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9CB16E-32E6-4207-85B1-5598B29C6E8D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08B8B20-F521-4404-9C93-DDFE281D6FE9}">
      <dgm:prSet phldrT="[Текст]"/>
      <dgm:spPr>
        <a:solidFill>
          <a:srgbClr val="EC86DD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>
              <a:hlinkClick xmlns:r="http://schemas.openxmlformats.org/officeDocument/2006/relationships" r:id="rId1" action="ppaction://hlinksldjump"/>
            </a:rPr>
            <a:t>3</a:t>
          </a:r>
          <a:endParaRPr lang="ru-RU" dirty="0"/>
        </a:p>
      </dgm:t>
    </dgm:pt>
    <dgm:pt modelId="{8CEBCF64-FAE2-4E3F-8BB5-F59AE3BC6024}" type="parTrans" cxnId="{6AF6D2CA-267F-483A-A034-A4E6888C614A}">
      <dgm:prSet/>
      <dgm:spPr/>
      <dgm:t>
        <a:bodyPr/>
        <a:lstStyle/>
        <a:p>
          <a:endParaRPr lang="ru-RU"/>
        </a:p>
      </dgm:t>
    </dgm:pt>
    <dgm:pt modelId="{09E4A9A6-1B35-4594-80D3-69F11365B3B1}" type="sibTrans" cxnId="{6AF6D2CA-267F-483A-A034-A4E6888C614A}">
      <dgm:prSet/>
      <dgm:spPr/>
      <dgm:t>
        <a:bodyPr/>
        <a:lstStyle/>
        <a:p>
          <a:endParaRPr lang="ru-RU"/>
        </a:p>
      </dgm:t>
    </dgm:pt>
    <dgm:pt modelId="{C3CEDF78-E31E-4273-A20A-3D2A978C2EB2}">
      <dgm:prSet phldrT="[Текст]"/>
      <dgm:spPr>
        <a:solidFill>
          <a:srgbClr val="EC86DD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>
              <a:hlinkClick xmlns:r="http://schemas.openxmlformats.org/officeDocument/2006/relationships" r:id="rId2" action="ppaction://hlinksldjump"/>
            </a:rPr>
            <a:t>5</a:t>
          </a:r>
          <a:endParaRPr lang="ru-RU" dirty="0"/>
        </a:p>
      </dgm:t>
    </dgm:pt>
    <dgm:pt modelId="{FA38775A-549E-4C01-88DC-829D65B797EC}" type="parTrans" cxnId="{DA5F4DE1-D4DD-475F-975A-7D43E04D3D4E}">
      <dgm:prSet/>
      <dgm:spPr/>
      <dgm:t>
        <a:bodyPr/>
        <a:lstStyle/>
        <a:p>
          <a:endParaRPr lang="ru-RU"/>
        </a:p>
      </dgm:t>
    </dgm:pt>
    <dgm:pt modelId="{5C5D6097-A7B4-4BE2-AB58-7CECEB916CCE}" type="sibTrans" cxnId="{DA5F4DE1-D4DD-475F-975A-7D43E04D3D4E}">
      <dgm:prSet/>
      <dgm:spPr/>
      <dgm:t>
        <a:bodyPr/>
        <a:lstStyle/>
        <a:p>
          <a:endParaRPr lang="ru-RU"/>
        </a:p>
      </dgm:t>
    </dgm:pt>
    <dgm:pt modelId="{37060F5A-3780-4988-9574-336F7E2CFCA9}">
      <dgm:prSet phldrT="[Текст]"/>
      <dgm:spPr>
        <a:solidFill>
          <a:srgbClr val="EC86DD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>
              <a:hlinkClick xmlns:r="http://schemas.openxmlformats.org/officeDocument/2006/relationships" r:id="rId3" action="ppaction://hlinksldjump"/>
            </a:rPr>
            <a:t>1</a:t>
          </a:r>
          <a:endParaRPr lang="ru-RU" dirty="0"/>
        </a:p>
      </dgm:t>
    </dgm:pt>
    <dgm:pt modelId="{164FAFC0-6D79-4C0A-B507-B585E8A5D08D}" type="parTrans" cxnId="{D60E9DB3-9CE9-4710-9B48-B9302D53A178}">
      <dgm:prSet/>
      <dgm:spPr/>
      <dgm:t>
        <a:bodyPr/>
        <a:lstStyle/>
        <a:p>
          <a:endParaRPr lang="ru-RU"/>
        </a:p>
      </dgm:t>
    </dgm:pt>
    <dgm:pt modelId="{CAFF4148-FBDF-4A12-8B4F-7F342ECEEF84}" type="sibTrans" cxnId="{D60E9DB3-9CE9-4710-9B48-B9302D53A178}">
      <dgm:prSet/>
      <dgm:spPr/>
      <dgm:t>
        <a:bodyPr/>
        <a:lstStyle/>
        <a:p>
          <a:endParaRPr lang="ru-RU"/>
        </a:p>
      </dgm:t>
    </dgm:pt>
    <dgm:pt modelId="{3543203D-51F7-46E6-B9B1-4F815732E2F6}">
      <dgm:prSet/>
      <dgm:spPr>
        <a:solidFill>
          <a:srgbClr val="EC86DD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>
              <a:hlinkClick xmlns:r="http://schemas.openxmlformats.org/officeDocument/2006/relationships" r:id="rId4" action="ppaction://hlinksldjump"/>
            </a:rPr>
            <a:t>2</a:t>
          </a:r>
          <a:endParaRPr lang="ru-RU" dirty="0"/>
        </a:p>
      </dgm:t>
    </dgm:pt>
    <dgm:pt modelId="{A18BF54E-9D9C-46DD-8F35-956AD3730E06}" type="parTrans" cxnId="{F0120542-0270-4F98-AACF-267B8D82125B}">
      <dgm:prSet/>
      <dgm:spPr/>
      <dgm:t>
        <a:bodyPr/>
        <a:lstStyle/>
        <a:p>
          <a:endParaRPr lang="ru-RU"/>
        </a:p>
      </dgm:t>
    </dgm:pt>
    <dgm:pt modelId="{DA9A25F5-5806-41FC-B086-2D32FF095F89}" type="sibTrans" cxnId="{F0120542-0270-4F98-AACF-267B8D82125B}">
      <dgm:prSet/>
      <dgm:spPr/>
      <dgm:t>
        <a:bodyPr/>
        <a:lstStyle/>
        <a:p>
          <a:endParaRPr lang="ru-RU"/>
        </a:p>
      </dgm:t>
    </dgm:pt>
    <dgm:pt modelId="{4D7AD6CB-00DE-4F6A-A183-23C832F963F9}">
      <dgm:prSet/>
      <dgm:spPr>
        <a:solidFill>
          <a:srgbClr val="EC86DD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>
              <a:hlinkClick xmlns:r="http://schemas.openxmlformats.org/officeDocument/2006/relationships" r:id="rId5" action="ppaction://hlinksldjump"/>
            </a:rPr>
            <a:t>4</a:t>
          </a:r>
          <a:endParaRPr lang="ru-RU" dirty="0"/>
        </a:p>
      </dgm:t>
    </dgm:pt>
    <dgm:pt modelId="{F50F6936-428A-4760-B58D-0783BEAC014A}" type="parTrans" cxnId="{2CF03279-7B8C-4B2C-A0EB-8063DA83309F}">
      <dgm:prSet/>
      <dgm:spPr/>
      <dgm:t>
        <a:bodyPr/>
        <a:lstStyle/>
        <a:p>
          <a:endParaRPr lang="ru-RU"/>
        </a:p>
      </dgm:t>
    </dgm:pt>
    <dgm:pt modelId="{D97A458E-D4F4-4C73-8176-25F3895DA984}" type="sibTrans" cxnId="{2CF03279-7B8C-4B2C-A0EB-8063DA83309F}">
      <dgm:prSet/>
      <dgm:spPr/>
      <dgm:t>
        <a:bodyPr/>
        <a:lstStyle/>
        <a:p>
          <a:endParaRPr lang="ru-RU"/>
        </a:p>
      </dgm:t>
    </dgm:pt>
    <dgm:pt modelId="{D9FBF19F-9DD4-4399-AD71-71D7E5EC044E}" type="pres">
      <dgm:prSet presAssocID="{389CB16E-32E6-4207-85B1-5598B29C6E8D}" presName="compositeShape" presStyleCnt="0">
        <dgm:presLayoutVars>
          <dgm:chMax val="7"/>
          <dgm:dir/>
          <dgm:resizeHandles val="exact"/>
        </dgm:presLayoutVars>
      </dgm:prSet>
      <dgm:spPr/>
    </dgm:pt>
    <dgm:pt modelId="{235F8533-F737-421A-A76D-578552DC8CDA}" type="pres">
      <dgm:prSet presAssocID="{389CB16E-32E6-4207-85B1-5598B29C6E8D}" presName="wedge1" presStyleLbl="node1" presStyleIdx="0" presStyleCnt="5" custScaleX="101267" custScaleY="104899" custLinFactNeighborX="-1576" custLinFactNeighborY="2068"/>
      <dgm:spPr/>
    </dgm:pt>
    <dgm:pt modelId="{DF96AF56-ABAE-45E2-A4B0-6D7DFCFE9B83}" type="pres">
      <dgm:prSet presAssocID="{389CB16E-32E6-4207-85B1-5598B29C6E8D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70ABFB2-0C77-4881-8BE3-2D68A1F5DE3D}" type="pres">
      <dgm:prSet presAssocID="{389CB16E-32E6-4207-85B1-5598B29C6E8D}" presName="wedge2" presStyleLbl="node1" presStyleIdx="1" presStyleCnt="5" custLinFactNeighborX="3959" custLinFactNeighborY="-461"/>
      <dgm:spPr/>
    </dgm:pt>
    <dgm:pt modelId="{463D1853-CC7F-4449-83AC-2F65E92AD6C9}" type="pres">
      <dgm:prSet presAssocID="{389CB16E-32E6-4207-85B1-5598B29C6E8D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F15C6118-6298-4EB3-A5BA-E758997E8048}" type="pres">
      <dgm:prSet presAssocID="{389CB16E-32E6-4207-85B1-5598B29C6E8D}" presName="wedge3" presStyleLbl="node1" presStyleIdx="2" presStyleCnt="5" custLinFactNeighborX="-548" custLinFactNeighborY="2286"/>
      <dgm:spPr/>
    </dgm:pt>
    <dgm:pt modelId="{1F9C736E-70AA-4F60-B2F7-FE3F51CC8EB0}" type="pres">
      <dgm:prSet presAssocID="{389CB16E-32E6-4207-85B1-5598B29C6E8D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422B492-5C5E-4AA8-93AD-84E01E3F2E82}" type="pres">
      <dgm:prSet presAssocID="{389CB16E-32E6-4207-85B1-5598B29C6E8D}" presName="wedge4" presStyleLbl="node1" presStyleIdx="3" presStyleCnt="5" custLinFactNeighborX="-3835" custLinFactNeighborY="-1001"/>
      <dgm:spPr/>
    </dgm:pt>
    <dgm:pt modelId="{4A751E47-56D5-4DC0-A96B-94D5B2877226}" type="pres">
      <dgm:prSet presAssocID="{389CB16E-32E6-4207-85B1-5598B29C6E8D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9E7B211-D74F-4D1A-B681-3EAF4C6D3429}" type="pres">
      <dgm:prSet presAssocID="{389CB16E-32E6-4207-85B1-5598B29C6E8D}" presName="wedge5" presStyleLbl="node1" presStyleIdx="4" presStyleCnt="5" custScaleX="100001" custLinFactNeighborX="-3834" custLinFactNeighborY="-5203"/>
      <dgm:spPr/>
    </dgm:pt>
    <dgm:pt modelId="{8C3F8FAB-0EA2-4CEE-AA54-B22DDC021A89}" type="pres">
      <dgm:prSet presAssocID="{389CB16E-32E6-4207-85B1-5598B29C6E8D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D8DCD003-CB66-4776-B99C-CA2819903D4B}" type="presOf" srcId="{37060F5A-3780-4988-9574-336F7E2CFCA9}" destId="{4A751E47-56D5-4DC0-A96B-94D5B2877226}" srcOrd="1" destOrd="0" presId="urn:microsoft.com/office/officeart/2005/8/layout/chart3"/>
    <dgm:cxn modelId="{80B17319-0E3B-4FD5-9D9F-D2149D473F06}" type="presOf" srcId="{389CB16E-32E6-4207-85B1-5598B29C6E8D}" destId="{D9FBF19F-9DD4-4399-AD71-71D7E5EC044E}" srcOrd="0" destOrd="0" presId="urn:microsoft.com/office/officeart/2005/8/layout/chart3"/>
    <dgm:cxn modelId="{0569C235-D444-4737-A106-21A5F0C0CC44}" type="presOf" srcId="{C3CEDF78-E31E-4273-A20A-3D2A978C2EB2}" destId="{F15C6118-6298-4EB3-A5BA-E758997E8048}" srcOrd="0" destOrd="0" presId="urn:microsoft.com/office/officeart/2005/8/layout/chart3"/>
    <dgm:cxn modelId="{F0120542-0270-4F98-AACF-267B8D82125B}" srcId="{389CB16E-32E6-4207-85B1-5598B29C6E8D}" destId="{3543203D-51F7-46E6-B9B1-4F815732E2F6}" srcOrd="4" destOrd="0" parTransId="{A18BF54E-9D9C-46DD-8F35-956AD3730E06}" sibTransId="{DA9A25F5-5806-41FC-B086-2D32FF095F89}"/>
    <dgm:cxn modelId="{0C055465-07D2-4EC4-8F67-415753B51999}" type="presOf" srcId="{608B8B20-F521-4404-9C93-DDFE281D6FE9}" destId="{DF96AF56-ABAE-45E2-A4B0-6D7DFCFE9B83}" srcOrd="1" destOrd="0" presId="urn:microsoft.com/office/officeart/2005/8/layout/chart3"/>
    <dgm:cxn modelId="{0F817D67-A4EA-4BEB-BD43-5F41E1C7F8FE}" type="presOf" srcId="{4D7AD6CB-00DE-4F6A-A183-23C832F963F9}" destId="{D70ABFB2-0C77-4881-8BE3-2D68A1F5DE3D}" srcOrd="0" destOrd="0" presId="urn:microsoft.com/office/officeart/2005/8/layout/chart3"/>
    <dgm:cxn modelId="{A54C7C53-86D8-4750-A80A-F3C74ED97A5C}" type="presOf" srcId="{3543203D-51F7-46E6-B9B1-4F815732E2F6}" destId="{39E7B211-D74F-4D1A-B681-3EAF4C6D3429}" srcOrd="0" destOrd="0" presId="urn:microsoft.com/office/officeart/2005/8/layout/chart3"/>
    <dgm:cxn modelId="{2CF03279-7B8C-4B2C-A0EB-8063DA83309F}" srcId="{389CB16E-32E6-4207-85B1-5598B29C6E8D}" destId="{4D7AD6CB-00DE-4F6A-A183-23C832F963F9}" srcOrd="1" destOrd="0" parTransId="{F50F6936-428A-4760-B58D-0783BEAC014A}" sibTransId="{D97A458E-D4F4-4C73-8176-25F3895DA984}"/>
    <dgm:cxn modelId="{4A1A559F-FCF6-4A63-99D1-D177BBA31652}" type="presOf" srcId="{4D7AD6CB-00DE-4F6A-A183-23C832F963F9}" destId="{463D1853-CC7F-4449-83AC-2F65E92AD6C9}" srcOrd="1" destOrd="0" presId="urn:microsoft.com/office/officeart/2005/8/layout/chart3"/>
    <dgm:cxn modelId="{5242D7B2-5154-46A6-9E25-13C1079C75FB}" type="presOf" srcId="{608B8B20-F521-4404-9C93-DDFE281D6FE9}" destId="{235F8533-F737-421A-A76D-578552DC8CDA}" srcOrd="0" destOrd="0" presId="urn:microsoft.com/office/officeart/2005/8/layout/chart3"/>
    <dgm:cxn modelId="{D60E9DB3-9CE9-4710-9B48-B9302D53A178}" srcId="{389CB16E-32E6-4207-85B1-5598B29C6E8D}" destId="{37060F5A-3780-4988-9574-336F7E2CFCA9}" srcOrd="3" destOrd="0" parTransId="{164FAFC0-6D79-4C0A-B507-B585E8A5D08D}" sibTransId="{CAFF4148-FBDF-4A12-8B4F-7F342ECEEF84}"/>
    <dgm:cxn modelId="{6AF6D2CA-267F-483A-A034-A4E6888C614A}" srcId="{389CB16E-32E6-4207-85B1-5598B29C6E8D}" destId="{608B8B20-F521-4404-9C93-DDFE281D6FE9}" srcOrd="0" destOrd="0" parTransId="{8CEBCF64-FAE2-4E3F-8BB5-F59AE3BC6024}" sibTransId="{09E4A9A6-1B35-4594-80D3-69F11365B3B1}"/>
    <dgm:cxn modelId="{D4DAECD2-DD03-48A3-9363-D2EC0986711F}" type="presOf" srcId="{37060F5A-3780-4988-9574-336F7E2CFCA9}" destId="{9422B492-5C5E-4AA8-93AD-84E01E3F2E82}" srcOrd="0" destOrd="0" presId="urn:microsoft.com/office/officeart/2005/8/layout/chart3"/>
    <dgm:cxn modelId="{DA5F4DE1-D4DD-475F-975A-7D43E04D3D4E}" srcId="{389CB16E-32E6-4207-85B1-5598B29C6E8D}" destId="{C3CEDF78-E31E-4273-A20A-3D2A978C2EB2}" srcOrd="2" destOrd="0" parTransId="{FA38775A-549E-4C01-88DC-829D65B797EC}" sibTransId="{5C5D6097-A7B4-4BE2-AB58-7CECEB916CCE}"/>
    <dgm:cxn modelId="{22927BE2-D748-45E5-84E7-024C8DCC914E}" type="presOf" srcId="{3543203D-51F7-46E6-B9B1-4F815732E2F6}" destId="{8C3F8FAB-0EA2-4CEE-AA54-B22DDC021A89}" srcOrd="1" destOrd="0" presId="urn:microsoft.com/office/officeart/2005/8/layout/chart3"/>
    <dgm:cxn modelId="{37B70DEE-2B91-455D-92BE-94B57350D712}" type="presOf" srcId="{C3CEDF78-E31E-4273-A20A-3D2A978C2EB2}" destId="{1F9C736E-70AA-4F60-B2F7-FE3F51CC8EB0}" srcOrd="1" destOrd="0" presId="urn:microsoft.com/office/officeart/2005/8/layout/chart3"/>
    <dgm:cxn modelId="{01D1DAF8-59CD-4B27-B200-E8AFE2B1D54A}" type="presParOf" srcId="{D9FBF19F-9DD4-4399-AD71-71D7E5EC044E}" destId="{235F8533-F737-421A-A76D-578552DC8CDA}" srcOrd="0" destOrd="0" presId="urn:microsoft.com/office/officeart/2005/8/layout/chart3"/>
    <dgm:cxn modelId="{B447AF6D-B535-4AD1-A2B6-A41F3BD2C685}" type="presParOf" srcId="{D9FBF19F-9DD4-4399-AD71-71D7E5EC044E}" destId="{DF96AF56-ABAE-45E2-A4B0-6D7DFCFE9B83}" srcOrd="1" destOrd="0" presId="urn:microsoft.com/office/officeart/2005/8/layout/chart3"/>
    <dgm:cxn modelId="{F5215B3A-1247-4E64-BE1F-1C3E785E6C8C}" type="presParOf" srcId="{D9FBF19F-9DD4-4399-AD71-71D7E5EC044E}" destId="{D70ABFB2-0C77-4881-8BE3-2D68A1F5DE3D}" srcOrd="2" destOrd="0" presId="urn:microsoft.com/office/officeart/2005/8/layout/chart3"/>
    <dgm:cxn modelId="{D8B31897-F6F1-41C8-9839-386F76B9C0F6}" type="presParOf" srcId="{D9FBF19F-9DD4-4399-AD71-71D7E5EC044E}" destId="{463D1853-CC7F-4449-83AC-2F65E92AD6C9}" srcOrd="3" destOrd="0" presId="urn:microsoft.com/office/officeart/2005/8/layout/chart3"/>
    <dgm:cxn modelId="{FB3BEB3B-41C8-45E6-8130-366CA5D716FC}" type="presParOf" srcId="{D9FBF19F-9DD4-4399-AD71-71D7E5EC044E}" destId="{F15C6118-6298-4EB3-A5BA-E758997E8048}" srcOrd="4" destOrd="0" presId="urn:microsoft.com/office/officeart/2005/8/layout/chart3"/>
    <dgm:cxn modelId="{335E3442-4796-4358-8EF7-B7A36DD072E2}" type="presParOf" srcId="{D9FBF19F-9DD4-4399-AD71-71D7E5EC044E}" destId="{1F9C736E-70AA-4F60-B2F7-FE3F51CC8EB0}" srcOrd="5" destOrd="0" presId="urn:microsoft.com/office/officeart/2005/8/layout/chart3"/>
    <dgm:cxn modelId="{5BD9923A-D27E-4D33-96BC-8D26EA96A5B4}" type="presParOf" srcId="{D9FBF19F-9DD4-4399-AD71-71D7E5EC044E}" destId="{9422B492-5C5E-4AA8-93AD-84E01E3F2E82}" srcOrd="6" destOrd="0" presId="urn:microsoft.com/office/officeart/2005/8/layout/chart3"/>
    <dgm:cxn modelId="{151E1425-793D-48C9-AB7A-F2659EBB94FC}" type="presParOf" srcId="{D9FBF19F-9DD4-4399-AD71-71D7E5EC044E}" destId="{4A751E47-56D5-4DC0-A96B-94D5B2877226}" srcOrd="7" destOrd="0" presId="urn:microsoft.com/office/officeart/2005/8/layout/chart3"/>
    <dgm:cxn modelId="{7C16F2F0-5FE1-46E2-9C8B-7AC37C868B5F}" type="presParOf" srcId="{D9FBF19F-9DD4-4399-AD71-71D7E5EC044E}" destId="{39E7B211-D74F-4D1A-B681-3EAF4C6D3429}" srcOrd="8" destOrd="0" presId="urn:microsoft.com/office/officeart/2005/8/layout/chart3"/>
    <dgm:cxn modelId="{18A067A1-A798-445D-8C59-9C4EB091BDE9}" type="presParOf" srcId="{D9FBF19F-9DD4-4399-AD71-71D7E5EC044E}" destId="{8C3F8FAB-0EA2-4CEE-AA54-B22DDC021A89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E53EB-716F-41D0-B2BA-729C40F24D49}">
      <dsp:nvSpPr>
        <dsp:cNvPr id="0" name=""/>
        <dsp:cNvSpPr/>
      </dsp:nvSpPr>
      <dsp:spPr>
        <a:xfrm>
          <a:off x="538987" y="123212"/>
          <a:ext cx="2186461" cy="2153829"/>
        </a:xfrm>
        <a:prstGeom prst="pie">
          <a:avLst>
            <a:gd name="adj1" fmla="val 16200000"/>
            <a:gd name="adj2" fmla="val 2052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rgbClr val="2B578D"/>
              </a:solidFill>
              <a:hlinkClick xmlns:r="http://schemas.openxmlformats.org/officeDocument/2006/relationships" r:id="" action="ppaction://hlinksldjump"/>
            </a:rPr>
            <a:t>2</a:t>
          </a:r>
          <a:r>
            <a:rPr lang="ru-RU" sz="2000" kern="1200" dirty="0">
              <a:solidFill>
                <a:srgbClr val="2B578D"/>
              </a:solidFill>
            </a:rPr>
            <a:t> </a:t>
          </a:r>
        </a:p>
      </dsp:txBody>
      <dsp:txXfrm>
        <a:off x="1659809" y="445004"/>
        <a:ext cx="741835" cy="499996"/>
      </dsp:txXfrm>
    </dsp:sp>
    <dsp:sp modelId="{A9184207-E324-44FB-8BD0-3E6356286DC3}">
      <dsp:nvSpPr>
        <dsp:cNvPr id="0" name=""/>
        <dsp:cNvSpPr/>
      </dsp:nvSpPr>
      <dsp:spPr>
        <a:xfrm>
          <a:off x="615289" y="243493"/>
          <a:ext cx="2137032" cy="2137032"/>
        </a:xfrm>
        <a:prstGeom prst="pie">
          <a:avLst>
            <a:gd name="adj1" fmla="val 20520000"/>
            <a:gd name="adj2" fmla="val 324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rgbClr val="2B578D"/>
              </a:solidFill>
              <a:hlinkClick xmlns:r="http://schemas.openxmlformats.org/officeDocument/2006/relationships" r:id="" action="ppaction://hlinksldjump"/>
            </a:rPr>
            <a:t>4</a:t>
          </a:r>
          <a:endParaRPr lang="ru-RU" sz="3600" kern="1200" dirty="0">
            <a:solidFill>
              <a:srgbClr val="2B578D"/>
            </a:solidFill>
          </a:endParaRPr>
        </a:p>
      </dsp:txBody>
      <dsp:txXfrm>
        <a:off x="2011993" y="1210246"/>
        <a:ext cx="636021" cy="536802"/>
      </dsp:txXfrm>
    </dsp:sp>
    <dsp:sp modelId="{1677EECC-A955-41C4-9E34-C8A18BBD4952}">
      <dsp:nvSpPr>
        <dsp:cNvPr id="0" name=""/>
        <dsp:cNvSpPr/>
      </dsp:nvSpPr>
      <dsp:spPr>
        <a:xfrm>
          <a:off x="483734" y="259243"/>
          <a:ext cx="2137032" cy="2137032"/>
        </a:xfrm>
        <a:prstGeom prst="pie">
          <a:avLst>
            <a:gd name="adj1" fmla="val 3240000"/>
            <a:gd name="adj2" fmla="val 756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rgbClr val="2B578D"/>
              </a:solidFill>
              <a:hlinkClick xmlns:r="http://schemas.openxmlformats.org/officeDocument/2006/relationships" r:id="" action="ppaction://hlinksldjump"/>
            </a:rPr>
            <a:t>5</a:t>
          </a:r>
          <a:endParaRPr lang="ru-RU" sz="3600" kern="1200" dirty="0">
            <a:solidFill>
              <a:srgbClr val="2B578D"/>
            </a:solidFill>
          </a:endParaRPr>
        </a:p>
      </dsp:txBody>
      <dsp:txXfrm>
        <a:off x="1170637" y="1862018"/>
        <a:ext cx="763225" cy="457935"/>
      </dsp:txXfrm>
    </dsp:sp>
    <dsp:sp modelId="{ADDBE543-D5BB-44BA-BC7A-95137A114C00}">
      <dsp:nvSpPr>
        <dsp:cNvPr id="0" name=""/>
        <dsp:cNvSpPr/>
      </dsp:nvSpPr>
      <dsp:spPr>
        <a:xfrm>
          <a:off x="338501" y="209664"/>
          <a:ext cx="2137032" cy="2137032"/>
        </a:xfrm>
        <a:prstGeom prst="pie">
          <a:avLst>
            <a:gd name="adj1" fmla="val 7560000"/>
            <a:gd name="adj2" fmla="val 1188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rgbClr val="2B578D"/>
              </a:solidFill>
              <a:hlinkClick xmlns:r="http://schemas.openxmlformats.org/officeDocument/2006/relationships" r:id="" action="ppaction://hlinksldjump"/>
            </a:rPr>
            <a:t>3</a:t>
          </a:r>
          <a:endParaRPr lang="ru-RU" sz="3600" kern="1200" dirty="0">
            <a:solidFill>
              <a:srgbClr val="2B578D"/>
            </a:solidFill>
          </a:endParaRPr>
        </a:p>
      </dsp:txBody>
      <dsp:txXfrm>
        <a:off x="440264" y="1176417"/>
        <a:ext cx="636021" cy="536802"/>
      </dsp:txXfrm>
    </dsp:sp>
    <dsp:sp modelId="{1385C3CD-AC48-45F4-B3D3-CF71D3056BFF}">
      <dsp:nvSpPr>
        <dsp:cNvPr id="0" name=""/>
        <dsp:cNvSpPr/>
      </dsp:nvSpPr>
      <dsp:spPr>
        <a:xfrm>
          <a:off x="399150" y="97791"/>
          <a:ext cx="2137032" cy="2137032"/>
        </a:xfrm>
        <a:prstGeom prst="pie">
          <a:avLst>
            <a:gd name="adj1" fmla="val 11880000"/>
            <a:gd name="adj2" fmla="val 16200000"/>
          </a:avLst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0" u="sng" kern="1200" dirty="0">
              <a:solidFill>
                <a:srgbClr val="2B578D"/>
              </a:solidFill>
              <a:hlinkClick xmlns:r="http://schemas.openxmlformats.org/officeDocument/2006/relationships" r:id="" action="ppaction://hlinkshowjump?jump=nextslide"/>
            </a:rPr>
            <a:t>1</a:t>
          </a:r>
          <a:r>
            <a:rPr lang="ru-RU" sz="3600" b="0" u="sng" kern="1200" baseline="0" dirty="0">
              <a:solidFill>
                <a:srgbClr val="2B578D"/>
              </a:solidFill>
            </a:rPr>
            <a:t> </a:t>
          </a:r>
          <a:endParaRPr lang="ru-RU" sz="3600" b="0" u="sng" kern="1200" dirty="0">
            <a:solidFill>
              <a:srgbClr val="2B578D"/>
            </a:solidFill>
          </a:endParaRPr>
        </a:p>
      </dsp:txBody>
      <dsp:txXfrm>
        <a:off x="710800" y="423434"/>
        <a:ext cx="725064" cy="496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91173-7A57-43F5-9FB4-6173884EEF76}">
      <dsp:nvSpPr>
        <dsp:cNvPr id="0" name=""/>
        <dsp:cNvSpPr/>
      </dsp:nvSpPr>
      <dsp:spPr>
        <a:xfrm>
          <a:off x="515508" y="181478"/>
          <a:ext cx="2056386" cy="2056386"/>
        </a:xfrm>
        <a:prstGeom prst="pie">
          <a:avLst>
            <a:gd name="adj1" fmla="val 16200000"/>
            <a:gd name="adj2" fmla="val 20520000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u="none" kern="1200" dirty="0">
              <a:ln>
                <a:noFill/>
              </a:ln>
              <a:solidFill>
                <a:srgbClr val="146194"/>
              </a:solidFill>
              <a:hlinkClick xmlns:r="http://schemas.openxmlformats.org/officeDocument/2006/relationships" r:id="" action="ppaction://hlinksldjump"/>
            </a:rPr>
            <a:t>2</a:t>
          </a:r>
          <a:endParaRPr lang="ru-RU" sz="3600" u="none" kern="1200" dirty="0">
            <a:ln>
              <a:noFill/>
            </a:ln>
            <a:solidFill>
              <a:srgbClr val="146194"/>
            </a:solidFill>
          </a:endParaRPr>
        </a:p>
      </dsp:txBody>
      <dsp:txXfrm>
        <a:off x="1569650" y="488711"/>
        <a:ext cx="697702" cy="477375"/>
      </dsp:txXfrm>
    </dsp:sp>
    <dsp:sp modelId="{57319F43-C36D-4954-A984-1D1676DFAF67}">
      <dsp:nvSpPr>
        <dsp:cNvPr id="0" name=""/>
        <dsp:cNvSpPr/>
      </dsp:nvSpPr>
      <dsp:spPr>
        <a:xfrm>
          <a:off x="515508" y="253480"/>
          <a:ext cx="2056386" cy="2056386"/>
        </a:xfrm>
        <a:prstGeom prst="pie">
          <a:avLst>
            <a:gd name="adj1" fmla="val 20520000"/>
            <a:gd name="adj2" fmla="val 3240000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hlinkClick xmlns:r="http://schemas.openxmlformats.org/officeDocument/2006/relationships" r:id="" action="ppaction://hlinksldjump"/>
            </a:rPr>
            <a:t>3</a:t>
          </a:r>
          <a:endParaRPr lang="ru-RU" sz="3600" kern="1200" dirty="0"/>
        </a:p>
      </dsp:txBody>
      <dsp:txXfrm>
        <a:off x="1859503" y="1183750"/>
        <a:ext cx="612019" cy="516544"/>
      </dsp:txXfrm>
    </dsp:sp>
    <dsp:sp modelId="{ACEA09F4-B696-40C1-9D4A-2499C9C5FDF8}">
      <dsp:nvSpPr>
        <dsp:cNvPr id="0" name=""/>
        <dsp:cNvSpPr/>
      </dsp:nvSpPr>
      <dsp:spPr>
        <a:xfrm>
          <a:off x="456037" y="325495"/>
          <a:ext cx="2056386" cy="2056386"/>
        </a:xfrm>
        <a:prstGeom prst="pie">
          <a:avLst>
            <a:gd name="adj1" fmla="val 3240000"/>
            <a:gd name="adj2" fmla="val 7560000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hlinkClick xmlns:r="http://schemas.openxmlformats.org/officeDocument/2006/relationships" r:id="" action="ppaction://hlinksldjump"/>
            </a:rPr>
            <a:t>4</a:t>
          </a:r>
          <a:endParaRPr lang="ru-RU" sz="3600" kern="1200" dirty="0"/>
        </a:p>
      </dsp:txBody>
      <dsp:txXfrm>
        <a:off x="1117018" y="1867785"/>
        <a:ext cx="734423" cy="440654"/>
      </dsp:txXfrm>
    </dsp:sp>
    <dsp:sp modelId="{FF255EFE-E7CF-41E0-AF20-37013F002327}">
      <dsp:nvSpPr>
        <dsp:cNvPr id="0" name=""/>
        <dsp:cNvSpPr/>
      </dsp:nvSpPr>
      <dsp:spPr>
        <a:xfrm>
          <a:off x="384022" y="253480"/>
          <a:ext cx="2056386" cy="2056386"/>
        </a:xfrm>
        <a:prstGeom prst="pie">
          <a:avLst>
            <a:gd name="adj1" fmla="val 7560000"/>
            <a:gd name="adj2" fmla="val 11880000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hlinkClick xmlns:r="http://schemas.openxmlformats.org/officeDocument/2006/relationships" r:id="" action="ppaction://hlinksldjump"/>
            </a:rPr>
            <a:t>5</a:t>
          </a:r>
          <a:endParaRPr lang="ru-RU" sz="3600" kern="1200" dirty="0"/>
        </a:p>
      </dsp:txBody>
      <dsp:txXfrm>
        <a:off x="481945" y="1183750"/>
        <a:ext cx="612019" cy="516544"/>
      </dsp:txXfrm>
    </dsp:sp>
    <dsp:sp modelId="{EC80F91D-7634-42F7-A5EB-66874AB3C2CE}">
      <dsp:nvSpPr>
        <dsp:cNvPr id="0" name=""/>
        <dsp:cNvSpPr/>
      </dsp:nvSpPr>
      <dsp:spPr>
        <a:xfrm>
          <a:off x="384022" y="181466"/>
          <a:ext cx="2056386" cy="2056386"/>
        </a:xfrm>
        <a:prstGeom prst="pie">
          <a:avLst>
            <a:gd name="adj1" fmla="val 11880000"/>
            <a:gd name="adj2" fmla="val 16200000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hlinkClick xmlns:r="http://schemas.openxmlformats.org/officeDocument/2006/relationships" r:id="" action="ppaction://hlinksldjump"/>
            </a:rPr>
            <a:t>1</a:t>
          </a:r>
          <a:endParaRPr lang="ru-RU" sz="3600" kern="1200" dirty="0"/>
        </a:p>
      </dsp:txBody>
      <dsp:txXfrm>
        <a:off x="683912" y="494820"/>
        <a:ext cx="697702" cy="477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F8533-F737-421A-A76D-578552DC8CDA}">
      <dsp:nvSpPr>
        <dsp:cNvPr id="0" name=""/>
        <dsp:cNvSpPr/>
      </dsp:nvSpPr>
      <dsp:spPr>
        <a:xfrm>
          <a:off x="227841" y="174318"/>
          <a:ext cx="2218700" cy="2298275"/>
        </a:xfrm>
        <a:prstGeom prst="pie">
          <a:avLst>
            <a:gd name="adj1" fmla="val 16200000"/>
            <a:gd name="adj2" fmla="val 20520000"/>
          </a:avLst>
        </a:prstGeom>
        <a:solidFill>
          <a:srgbClr val="EC86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hlinkClick xmlns:r="http://schemas.openxmlformats.org/officeDocument/2006/relationships" r:id="" action="ppaction://hlinksldjump"/>
            </a:rPr>
            <a:t>3</a:t>
          </a:r>
          <a:endParaRPr lang="ru-RU" sz="2800" kern="1200" dirty="0"/>
        </a:p>
      </dsp:txBody>
      <dsp:txXfrm>
        <a:off x="1365189" y="517692"/>
        <a:ext cx="752773" cy="533528"/>
      </dsp:txXfrm>
    </dsp:sp>
    <dsp:sp modelId="{D70ABFB2-0C77-4881-8BE3-2D68A1F5DE3D}">
      <dsp:nvSpPr>
        <dsp:cNvPr id="0" name=""/>
        <dsp:cNvSpPr/>
      </dsp:nvSpPr>
      <dsp:spPr>
        <a:xfrm>
          <a:off x="286307" y="278211"/>
          <a:ext cx="2190940" cy="2190940"/>
        </a:xfrm>
        <a:prstGeom prst="pie">
          <a:avLst>
            <a:gd name="adj1" fmla="val 20520000"/>
            <a:gd name="adj2" fmla="val 3240000"/>
          </a:avLst>
        </a:prstGeom>
        <a:solidFill>
          <a:srgbClr val="EC86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hlinkClick xmlns:r="http://schemas.openxmlformats.org/officeDocument/2006/relationships" r:id="" action="ppaction://hlinksldjump"/>
            </a:rPr>
            <a:t>4</a:t>
          </a:r>
          <a:endParaRPr lang="ru-RU" sz="2800" kern="1200" dirty="0"/>
        </a:p>
      </dsp:txBody>
      <dsp:txXfrm>
        <a:off x="1718243" y="1269351"/>
        <a:ext cx="652065" cy="550343"/>
      </dsp:txXfrm>
    </dsp:sp>
    <dsp:sp modelId="{F15C6118-6298-4EB3-A5BA-E758997E8048}">
      <dsp:nvSpPr>
        <dsp:cNvPr id="0" name=""/>
        <dsp:cNvSpPr/>
      </dsp:nvSpPr>
      <dsp:spPr>
        <a:xfrm>
          <a:off x="187561" y="338396"/>
          <a:ext cx="2190940" cy="2190940"/>
        </a:xfrm>
        <a:prstGeom prst="pie">
          <a:avLst>
            <a:gd name="adj1" fmla="val 3240000"/>
            <a:gd name="adj2" fmla="val 7560000"/>
          </a:avLst>
        </a:prstGeom>
        <a:solidFill>
          <a:srgbClr val="EC86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hlinkClick xmlns:r="http://schemas.openxmlformats.org/officeDocument/2006/relationships" r:id="" action="ppaction://hlinksldjump"/>
            </a:rPr>
            <a:t>5</a:t>
          </a:r>
          <a:endParaRPr lang="ru-RU" sz="2800" kern="1200" dirty="0"/>
        </a:p>
      </dsp:txBody>
      <dsp:txXfrm>
        <a:off x="891792" y="1981602"/>
        <a:ext cx="782478" cy="469487"/>
      </dsp:txXfrm>
    </dsp:sp>
    <dsp:sp modelId="{9422B492-5C5E-4AA8-93AD-84E01E3F2E82}">
      <dsp:nvSpPr>
        <dsp:cNvPr id="0" name=""/>
        <dsp:cNvSpPr/>
      </dsp:nvSpPr>
      <dsp:spPr>
        <a:xfrm>
          <a:off x="115545" y="266380"/>
          <a:ext cx="2190940" cy="2190940"/>
        </a:xfrm>
        <a:prstGeom prst="pie">
          <a:avLst>
            <a:gd name="adj1" fmla="val 7560000"/>
            <a:gd name="adj2" fmla="val 11880000"/>
          </a:avLst>
        </a:prstGeom>
        <a:solidFill>
          <a:srgbClr val="EC86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hlinkClick xmlns:r="http://schemas.openxmlformats.org/officeDocument/2006/relationships" r:id="" action="ppaction://hlinksldjump"/>
            </a:rPr>
            <a:t>1</a:t>
          </a:r>
          <a:endParaRPr lang="ru-RU" sz="2800" kern="1200" dirty="0"/>
        </a:p>
      </dsp:txBody>
      <dsp:txXfrm>
        <a:off x="219875" y="1257520"/>
        <a:ext cx="652065" cy="550343"/>
      </dsp:txXfrm>
    </dsp:sp>
    <dsp:sp modelId="{39E7B211-D74F-4D1A-B681-3EAF4C6D3429}">
      <dsp:nvSpPr>
        <dsp:cNvPr id="0" name=""/>
        <dsp:cNvSpPr/>
      </dsp:nvSpPr>
      <dsp:spPr>
        <a:xfrm>
          <a:off x="115556" y="174317"/>
          <a:ext cx="2190962" cy="2190940"/>
        </a:xfrm>
        <a:prstGeom prst="pie">
          <a:avLst>
            <a:gd name="adj1" fmla="val 11880000"/>
            <a:gd name="adj2" fmla="val 16200000"/>
          </a:avLst>
        </a:prstGeom>
        <a:solidFill>
          <a:srgbClr val="EC86D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hlinkClick xmlns:r="http://schemas.openxmlformats.org/officeDocument/2006/relationships" r:id="" action="ppaction://hlinksldjump"/>
            </a:rPr>
            <a:t>2</a:t>
          </a:r>
          <a:endParaRPr lang="ru-RU" sz="2800" kern="1200" dirty="0"/>
        </a:p>
      </dsp:txBody>
      <dsp:txXfrm>
        <a:off x="435071" y="508174"/>
        <a:ext cx="743362" cy="508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/>
          <a:lstStyle>
            <a:lvl1pPr algn="r">
              <a:defRPr sz="1200"/>
            </a:lvl1pPr>
          </a:lstStyle>
          <a:p>
            <a:fld id="{6DB0A7A2-C355-4E03-85C1-71A0A09BBC0F}" type="datetimeFigureOut">
              <a:rPr lang="ru-RU" smtClean="0"/>
              <a:t>22.10.2025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34" tIns="45167" rIns="90334" bIns="4516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334" tIns="45167" rIns="90334" bIns="4516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0334" tIns="45167" rIns="90334" bIns="45167" rtlCol="0" anchor="b"/>
          <a:lstStyle>
            <a:lvl1pPr algn="r">
              <a:defRPr sz="1200"/>
            </a:lvl1pPr>
          </a:lstStyle>
          <a:p>
            <a:fld id="{B17E650B-F38B-4638-AFCC-2B85EE2D38E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0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22.10.2025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33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22.10.2025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835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22.10.2025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30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22.10.2025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5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22.10.2025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57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22.10.2025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71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22.10.2025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05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22.10.2025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7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22.10.2025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23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22.10.2025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51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DB48-E539-4A69-AA2A-C9D5E6681394}" type="datetimeFigureOut">
              <a:rPr lang="ru-RU" smtClean="0"/>
              <a:pPr/>
              <a:t>22.10.2025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55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8DB48-E539-4A69-AA2A-C9D5E6681394}" type="datetimeFigureOut">
              <a:rPr lang="ru-RU" smtClean="0"/>
              <a:pPr/>
              <a:t>22.10.2025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76CC1-4DCE-4DA1-9F66-31E7F44B5E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79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0669" y="5947206"/>
            <a:ext cx="8682662" cy="554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0070C0"/>
                </a:solidFill>
              </a:rPr>
              <a:t>для проведения внеклассных занятий профориентационной направленности</a:t>
            </a:r>
          </a:p>
          <a:p>
            <a:pPr algn="ctr"/>
            <a:r>
              <a:rPr lang="ru-RU" sz="1600" b="1" i="1" dirty="0">
                <a:solidFill>
                  <a:srgbClr val="0070C0"/>
                </a:solidFill>
              </a:rPr>
              <a:t>(для 9-10 классов образовательных организаций)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0" y="53785"/>
            <a:ext cx="9144000" cy="16523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074738" lvl="2" algn="ctr"/>
            <a:r>
              <a:rPr lang="ru-RU" sz="2400" b="1" dirty="0">
                <a:ln w="6350">
                  <a:noFill/>
                </a:ln>
                <a:solidFill>
                  <a:srgbClr val="0070C0"/>
                </a:solidFill>
                <a:cs typeface="Times New Roman" pitchFamily="18" charset="0"/>
              </a:rPr>
              <a:t>Интеллектуально-развлекательная </a:t>
            </a:r>
          </a:p>
          <a:p>
            <a:pPr marL="1074738" lvl="2" algn="ctr"/>
            <a:r>
              <a:rPr lang="ru-RU" sz="2400" b="1" dirty="0">
                <a:ln w="6350">
                  <a:noFill/>
                </a:ln>
                <a:solidFill>
                  <a:srgbClr val="0070C0"/>
                </a:solidFill>
                <a:cs typeface="Times New Roman" pitchFamily="18" charset="0"/>
              </a:rPr>
              <a:t>Игра  «КЛУБ  ЗНАТОКОВ  КГТУ»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3" b="9345"/>
          <a:stretch/>
        </p:blipFill>
        <p:spPr>
          <a:xfrm>
            <a:off x="1331640" y="1877874"/>
            <a:ext cx="6480720" cy="39711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DAC556-7211-4082-94FF-7915E6267A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t="7696" r="12036" b="23598"/>
          <a:stretch/>
        </p:blipFill>
        <p:spPr>
          <a:xfrm>
            <a:off x="635876" y="186091"/>
            <a:ext cx="1269124" cy="123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3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71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0058" y="2315525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Вопрос 3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Что такое «конкурсный список» поступающих? 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Список зачисленных абитуриентов</a:t>
            </a:r>
          </a:p>
          <a:p>
            <a:pPr marL="457200" indent="-457200">
              <a:buAutoNum type="arabicParenR"/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Пофамильный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перечень всех абитуриентов, подавших документы на поступление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Рейтинговый список абитуриентов, подавших документы, в порядке убывания конкурсных баллов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0" y="116632"/>
            <a:ext cx="9156032" cy="1517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26374" y="42339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«Поступай правильно»</a:t>
            </a:r>
          </a:p>
        </p:txBody>
      </p:sp>
    </p:spTree>
    <p:extLst>
      <p:ext uri="{BB962C8B-B14F-4D97-AF65-F5344CB8AC3E}">
        <p14:creationId xmlns:p14="http://schemas.microsoft.com/office/powerpoint/2010/main" val="1894214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71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348535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Вопрос 4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При поступлении в вуз самое важное – это 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ЕГЭ по трём предметам, с учетом результатов Олимпиад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Средний балл аттестата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Портфолио абитуриента, состоящее из грамот, благодарностей, полученных в школе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0" y="116632"/>
            <a:ext cx="9156032" cy="1517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28776" y="42339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«Поступай правильно»</a:t>
            </a:r>
          </a:p>
        </p:txBody>
      </p:sp>
    </p:spTree>
    <p:extLst>
      <p:ext uri="{BB962C8B-B14F-4D97-AF65-F5344CB8AC3E}">
        <p14:creationId xmlns:p14="http://schemas.microsoft.com/office/powerpoint/2010/main" val="1540921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71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6856" y="1772816"/>
            <a:ext cx="8761209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Вопрос 5</a:t>
            </a:r>
          </a:p>
          <a:p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В каких олимпиадах нужно участвовать, чтобы получить дополнительные преимущества при поступлении в КГТУ?</a:t>
            </a:r>
          </a:p>
          <a:p>
            <a:pPr marL="342900" indent="-342900">
              <a:buAutoNum type="arabicParenR"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Только всероссийская олимпиада школьников (по профильным предметам)</a:t>
            </a:r>
          </a:p>
          <a:p>
            <a:pPr marL="342900" indent="-342900">
              <a:buAutoNum type="arabicParenR"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Всероссийская олимпиада школьников (по профильным предметам), олимпиады из утвержденных перечней Министерства просвещения Российской Федерации и Министерства науки и высшего образования Российской Федерации (по профильным предметам)</a:t>
            </a:r>
          </a:p>
          <a:p>
            <a:pPr marL="342900" indent="-342900">
              <a:buAutoNum type="arabicParenR"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Нужно участвовать во всех возможных олимпиадах, ведь больше – значит лучше</a:t>
            </a:r>
          </a:p>
          <a:p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0755" y="5886830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0" y="116632"/>
            <a:ext cx="9156032" cy="1517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26374" y="42339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«Поступай правильно»</a:t>
            </a:r>
          </a:p>
        </p:txBody>
      </p:sp>
    </p:spTree>
    <p:extLst>
      <p:ext uri="{BB962C8B-B14F-4D97-AF65-F5344CB8AC3E}">
        <p14:creationId xmlns:p14="http://schemas.microsoft.com/office/powerpoint/2010/main" val="2433051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71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6235" y="1821258"/>
            <a:ext cx="82231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Вопрос 1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Какие уникальные возможности даёт КГТУ своим студентам?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Получение современных востребованных специальностей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Участие в культурно-творческих, научных, общественных, спортивных, патриотических мероприятиях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получать повышенную стипендию за различные достижения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вышеперечисленное 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0" y="116632"/>
            <a:ext cx="9156032" cy="1517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8163" y="42339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«Из жизни студентов»</a:t>
            </a:r>
          </a:p>
        </p:txBody>
      </p:sp>
    </p:spTree>
    <p:extLst>
      <p:ext uri="{BB962C8B-B14F-4D97-AF65-F5344CB8AC3E}">
        <p14:creationId xmlns:p14="http://schemas.microsoft.com/office/powerpoint/2010/main" val="2747824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71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4227" y="2348535"/>
            <a:ext cx="7719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Вопрос 2</a:t>
            </a:r>
          </a:p>
          <a:p>
            <a:pPr>
              <a:tabLst>
                <a:tab pos="3571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Кто является главным административным лицом Университетского комплекса КГТУ</a:t>
            </a:r>
          </a:p>
          <a:p>
            <a:pPr marL="457200" indent="-457200">
              <a:buAutoNum type="arabicParenR"/>
              <a:tabLst>
                <a:tab pos="3571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Президент КГТУ</a:t>
            </a:r>
          </a:p>
          <a:p>
            <a:pPr marL="457200" indent="-457200">
              <a:buAutoNum type="arabicParenR" startAt="2"/>
              <a:tabLst>
                <a:tab pos="3571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Директор КГТУ</a:t>
            </a:r>
          </a:p>
          <a:p>
            <a:pPr marL="457200" indent="-457200">
              <a:buAutoNum type="arabicParenR" startAt="2"/>
              <a:tabLst>
                <a:tab pos="3571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Ректор КГТУ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0" y="116632"/>
            <a:ext cx="9156032" cy="1517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8163" y="42339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«Из жизни студентов»</a:t>
            </a:r>
          </a:p>
        </p:txBody>
      </p:sp>
    </p:spTree>
    <p:extLst>
      <p:ext uri="{BB962C8B-B14F-4D97-AF65-F5344CB8AC3E}">
        <p14:creationId xmlns:p14="http://schemas.microsoft.com/office/powerpoint/2010/main" val="1558838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1"/>
            <a:ext cx="9176522" cy="571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403854"/>
            <a:ext cx="80071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Вопрос 3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каком из студенческих отрядов КГТУ можно не только пройти практику, но и хорошо заработать ?</a:t>
            </a:r>
          </a:p>
          <a:p>
            <a:pPr marL="457200" indent="-457200">
              <a:buAutoNum type="arabicParenR"/>
              <a:tabLst>
                <a:tab pos="4460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Строительном</a:t>
            </a:r>
          </a:p>
          <a:p>
            <a:pPr marL="457200" indent="-457200">
              <a:buAutoNum type="arabicParenR"/>
              <a:tabLst>
                <a:tab pos="4460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Экологическом</a:t>
            </a:r>
          </a:p>
          <a:p>
            <a:pPr marL="457200" indent="-457200">
              <a:buAutoNum type="arabicParenR"/>
              <a:tabLst>
                <a:tab pos="4460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Туристическом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0" y="116632"/>
            <a:ext cx="9156032" cy="1517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8163" y="42339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«Из жизни студентов»</a:t>
            </a:r>
          </a:p>
        </p:txBody>
      </p:sp>
    </p:spTree>
    <p:extLst>
      <p:ext uri="{BB962C8B-B14F-4D97-AF65-F5344CB8AC3E}">
        <p14:creationId xmlns:p14="http://schemas.microsoft.com/office/powerpoint/2010/main" val="2102963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71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0017" y="2420888"/>
            <a:ext cx="78039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Вопрос 4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Как называется известное студенческое кафе КГТУ: 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«Парус»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«У быков»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«Царь-рыба»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0" y="116632"/>
            <a:ext cx="9156032" cy="1517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8163" y="42339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«Из жизни студентов»</a:t>
            </a:r>
          </a:p>
        </p:txBody>
      </p:sp>
    </p:spTree>
    <p:extLst>
      <p:ext uri="{BB962C8B-B14F-4D97-AF65-F5344CB8AC3E}">
        <p14:creationId xmlns:p14="http://schemas.microsoft.com/office/powerpoint/2010/main" val="2453624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71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7616" y="2444693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Вопрос 5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Какой билет торжественно вручают  первокурсникам? 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Белый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Проездной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Студенческий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0" y="116632"/>
            <a:ext cx="9156032" cy="1517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8163" y="42339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«Из жизни студентов»</a:t>
            </a:r>
          </a:p>
        </p:txBody>
      </p:sp>
    </p:spTree>
    <p:extLst>
      <p:ext uri="{BB962C8B-B14F-4D97-AF65-F5344CB8AC3E}">
        <p14:creationId xmlns:p14="http://schemas.microsoft.com/office/powerpoint/2010/main" val="3788825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0669" y="5947206"/>
            <a:ext cx="8682662" cy="554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0" y="53785"/>
            <a:ext cx="9144000" cy="16523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074738" lvl="2" algn="ctr"/>
            <a:r>
              <a:rPr lang="ru-RU" sz="2400" b="1" dirty="0">
                <a:ln w="6350">
                  <a:noFill/>
                </a:ln>
                <a:solidFill>
                  <a:srgbClr val="0070C0"/>
                </a:solidFill>
                <a:cs typeface="Times New Roman" pitchFamily="18" charset="0"/>
              </a:rPr>
              <a:t>Интеллектуально-развлекательная </a:t>
            </a:r>
          </a:p>
          <a:p>
            <a:pPr marL="1074738" lvl="2" algn="ctr"/>
            <a:r>
              <a:rPr lang="ru-RU" sz="2400" b="1" dirty="0">
                <a:ln w="6350">
                  <a:noFill/>
                </a:ln>
                <a:solidFill>
                  <a:srgbClr val="0070C0"/>
                </a:solidFill>
                <a:cs typeface="Times New Roman" pitchFamily="18" charset="0"/>
              </a:rPr>
              <a:t>игра  «КЛУБ  ЗНАТОКОВ  КГТУ»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00" y="1856583"/>
            <a:ext cx="7089799" cy="47317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076BB8-6E86-400A-A845-2F4722D190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t="7696" r="12036" b="23598"/>
          <a:stretch/>
        </p:blipFill>
        <p:spPr>
          <a:xfrm>
            <a:off x="635876" y="186091"/>
            <a:ext cx="1269124" cy="123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8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71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-24473" y="116632"/>
            <a:ext cx="9176522" cy="15083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0537" y="335645"/>
            <a:ext cx="4858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Выберите вопрос в одной из трех рубрик  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116054573"/>
              </p:ext>
            </p:extLst>
          </p:nvPr>
        </p:nvGraphicFramePr>
        <p:xfrm>
          <a:off x="179512" y="3013566"/>
          <a:ext cx="3168152" cy="2544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10574135"/>
              </p:ext>
            </p:extLst>
          </p:nvPr>
        </p:nvGraphicFramePr>
        <p:xfrm>
          <a:off x="3275856" y="2996952"/>
          <a:ext cx="2799344" cy="244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935302336"/>
              </p:ext>
            </p:extLst>
          </p:nvPr>
        </p:nvGraphicFramePr>
        <p:xfrm>
          <a:off x="6184638" y="2946588"/>
          <a:ext cx="2680628" cy="260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27584" y="2106230"/>
            <a:ext cx="196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Факты о КГТУ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16861" y="2030396"/>
            <a:ext cx="1768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Приёмная кампания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6916" y="2030396"/>
            <a:ext cx="1563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жизни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1690038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71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-12885"/>
            <a:ext cx="9144000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0" y="116632"/>
            <a:ext cx="9156032" cy="1517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«Факты о КГТУ»</a:t>
            </a:r>
          </a:p>
        </p:txBody>
      </p:sp>
      <p:sp>
        <p:nvSpPr>
          <p:cNvPr id="12" name="Текст 2"/>
          <p:cNvSpPr txBox="1">
            <a:spLocks/>
          </p:cNvSpPr>
          <p:nvPr/>
        </p:nvSpPr>
        <p:spPr>
          <a:xfrm>
            <a:off x="683568" y="2224658"/>
            <a:ext cx="7882984" cy="2517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1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из этих известных людей региона является выпускником КГТУ (</a:t>
            </a:r>
            <a:r>
              <a:rPr lang="ru-RU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КТИРПиХ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 algn="l">
              <a:tabLst>
                <a:tab pos="447675" algn="l"/>
              </a:tabLst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	Елена Дятлова </a:t>
            </a:r>
          </a:p>
          <a:p>
            <a:pPr algn="l">
              <a:tabLst>
                <a:tab pos="447675" algn="l"/>
              </a:tabLst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	Сергей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Лютаревич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tabLst>
                <a:tab pos="447675" algn="l"/>
              </a:tabLst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	Андрей Кропоткин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</p:spTree>
    <p:extLst>
      <p:ext uri="{BB962C8B-B14F-4D97-AF65-F5344CB8AC3E}">
        <p14:creationId xmlns:p14="http://schemas.microsoft.com/office/powerpoint/2010/main" val="2703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71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683568" y="2420888"/>
            <a:ext cx="7749498" cy="2731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2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Какое ведомство является учредителем КГТУ?</a:t>
            </a:r>
          </a:p>
          <a:p>
            <a:pPr marL="457200" indent="-457200" algn="l">
              <a:buAutoNum type="arabicParenR"/>
              <a:tabLst>
                <a:tab pos="446088" algn="l"/>
              </a:tabLst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Агентство по рыболовству (ФАР)</a:t>
            </a:r>
          </a:p>
          <a:p>
            <a:pPr marL="457200" indent="-457200" algn="l">
              <a:buAutoNum type="arabicParenR"/>
              <a:tabLst>
                <a:tab pos="446088" algn="l"/>
              </a:tabLst>
            </a:pPr>
            <a:r>
              <a:rPr lang="ru-RU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науки и высшего образования РФ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tabLst>
                <a:tab pos="446088" algn="l"/>
              </a:tabLst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	Министерство транспорта РФ</a:t>
            </a:r>
          </a:p>
          <a:p>
            <a:pPr algn="l"/>
            <a:endParaRPr lang="ru-RU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0" y="116632"/>
            <a:ext cx="9156032" cy="1517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«Факты о КГТУ»</a:t>
            </a:r>
          </a:p>
        </p:txBody>
      </p:sp>
    </p:spTree>
    <p:extLst>
      <p:ext uri="{BB962C8B-B14F-4D97-AF65-F5344CB8AC3E}">
        <p14:creationId xmlns:p14="http://schemas.microsoft.com/office/powerpoint/2010/main" val="3531763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71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684213" y="1733747"/>
            <a:ext cx="9666418" cy="352641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4212" y="2345533"/>
            <a:ext cx="82082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Вопрос 3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Как называется орган студенческого самоуправления, действующий в КГТУ?</a:t>
            </a:r>
          </a:p>
          <a:p>
            <a:pPr marL="457200" indent="-457200">
              <a:buAutoNum type="arabicParenR"/>
              <a:tabLst>
                <a:tab pos="6238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Студенческий парламент</a:t>
            </a:r>
          </a:p>
          <a:p>
            <a:pPr marL="457200" indent="-457200">
              <a:buAutoNum type="arabicParenR"/>
              <a:tabLst>
                <a:tab pos="6238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Совет старост</a:t>
            </a:r>
          </a:p>
          <a:p>
            <a:pPr marL="457200" indent="-457200">
              <a:buAutoNum type="arabicParenR"/>
              <a:tabLst>
                <a:tab pos="623888" algn="l"/>
              </a:tabLs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Студенческий совет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0" y="116632"/>
            <a:ext cx="9156032" cy="1517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«Факты о КГТУ»</a:t>
            </a:r>
          </a:p>
        </p:txBody>
      </p:sp>
    </p:spTree>
    <p:extLst>
      <p:ext uri="{BB962C8B-B14F-4D97-AF65-F5344CB8AC3E}">
        <p14:creationId xmlns:p14="http://schemas.microsoft.com/office/powerpoint/2010/main" val="1369327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71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0481" y="2329367"/>
            <a:ext cx="77327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Вопрос 4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Что располагалось в здании главного корпуса КГТУ во времена Восточной Пруссии? 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Кенигсбергский суд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Немецкой Восточной ярмарки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Правительство Восточной Пруссии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0" y="116632"/>
            <a:ext cx="9156032" cy="1517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«Факты о КГТУ»</a:t>
            </a:r>
          </a:p>
        </p:txBody>
      </p:sp>
    </p:spTree>
    <p:extLst>
      <p:ext uri="{BB962C8B-B14F-4D97-AF65-F5344CB8AC3E}">
        <p14:creationId xmlns:p14="http://schemas.microsoft.com/office/powerpoint/2010/main" val="1598838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71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269539"/>
            <a:ext cx="74888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Вопрос 5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Скульптура «Борющиеся зубры» стала неофициальным символом КГТУ, а что она символизирует?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Противостояние добра и зла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Противостояние профессора и студента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Противостояние адвоката и прокурора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0" y="116632"/>
            <a:ext cx="9156032" cy="1517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«Факты о КГТУ»</a:t>
            </a:r>
          </a:p>
        </p:txBody>
      </p:sp>
    </p:spTree>
    <p:extLst>
      <p:ext uri="{BB962C8B-B14F-4D97-AF65-F5344CB8AC3E}">
        <p14:creationId xmlns:p14="http://schemas.microsoft.com/office/powerpoint/2010/main" val="3784599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71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348535"/>
            <a:ext cx="7232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Вопрос 1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 какое направление подготовки  КГТУ традиционно самый высокий конкурс среди абитуриентов?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Техносферная безопасность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Кораблестроение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0" y="116632"/>
            <a:ext cx="9156032" cy="1517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01230" y="36764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«Факты о КГТУ»</a:t>
            </a:r>
          </a:p>
        </p:txBody>
      </p:sp>
    </p:spTree>
    <p:extLst>
      <p:ext uri="{BB962C8B-B14F-4D97-AF65-F5344CB8AC3E}">
        <p14:creationId xmlns:p14="http://schemas.microsoft.com/office/powerpoint/2010/main" val="468746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4473" y="6286940"/>
            <a:ext cx="9176522" cy="5710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5740591"/>
            <a:ext cx="3784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hlinkClick r:id="rId2" action="ppaction://hlinksldjump"/>
              </a:rPr>
              <a:t>Вернуться к выбору вопросов</a:t>
            </a:r>
            <a:endParaRPr lang="ru-RU" sz="2000" u="sng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7454" y="2487215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Вопрос 2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При подготовке к поступлению в вуз главные источники информации для абитуриента это: 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«Правила приёма» и официальный сайт вуза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Любые Интернет-ресурсы о поступлении</a:t>
            </a:r>
          </a:p>
          <a:p>
            <a:pPr marL="457200" indent="-457200">
              <a:buAutoNum type="arabicParenR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Специализированные справочники для абитуриентов 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-12885"/>
            <a:ext cx="9143999" cy="1785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0" y="116632"/>
            <a:ext cx="9156032" cy="15175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82563" indent="12700">
              <a:buClr>
                <a:srgbClr val="4F81BD"/>
              </a:buClr>
              <a:buSzPct val="80000"/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27108" y="423395"/>
            <a:ext cx="8691250" cy="903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Рубрика «Поступай правильно»</a:t>
            </a:r>
          </a:p>
        </p:txBody>
      </p:sp>
    </p:spTree>
    <p:extLst>
      <p:ext uri="{BB962C8B-B14F-4D97-AF65-F5344CB8AC3E}">
        <p14:creationId xmlns:p14="http://schemas.microsoft.com/office/powerpoint/2010/main" val="33949682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10754</TotalTime>
  <Words>618</Words>
  <Application>Microsoft Office PowerPoint</Application>
  <PresentationFormat>Экран (4:3)</PresentationFormat>
  <Paragraphs>132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Васильев Игорь Викторович</dc:creator>
  <cp:lastModifiedBy>Гашенко Елена Николаевна</cp:lastModifiedBy>
  <cp:revision>414</cp:revision>
  <cp:lastPrinted>2021-11-19T08:10:42Z</cp:lastPrinted>
  <dcterms:created xsi:type="dcterms:W3CDTF">2015-10-26T10:01:08Z</dcterms:created>
  <dcterms:modified xsi:type="dcterms:W3CDTF">2025-10-22T15:46:31Z</dcterms:modified>
</cp:coreProperties>
</file>