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3" r:id="rId2"/>
    <p:sldId id="445" r:id="rId3"/>
    <p:sldId id="444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6DD"/>
    <a:srgbClr val="2B578D"/>
    <a:srgbClr val="FFFFFF"/>
    <a:srgbClr val="BFD7F3"/>
    <a:srgbClr val="8BB6E9"/>
    <a:srgbClr val="F2F2F2"/>
    <a:srgbClr val="E2E2E2"/>
    <a:srgbClr val="EAEAEA"/>
    <a:srgbClr val="5589C7"/>
    <a:srgbClr val="8E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2.xml"/><Relationship Id="rId1" Type="http://schemas.openxmlformats.org/officeDocument/2006/relationships/slide" Target="../slides/slide9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7.xml"/><Relationship Id="rId1" Type="http://schemas.openxmlformats.org/officeDocument/2006/relationships/slide" Target="../slides/slide15.xml"/><Relationship Id="rId5" Type="http://schemas.openxmlformats.org/officeDocument/2006/relationships/slide" Target="../slides/slide16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FEB33-FDFA-4682-8010-C75FFB5CDA8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</dgm:pt>
    <dgm:pt modelId="{6CF1C9E9-7562-4966-8E46-B9EFCFAB9B5E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 smtClean="0">
              <a:solidFill>
                <a:srgbClr val="2B578D"/>
              </a:solidFill>
              <a:hlinkClick xmlns:r="http://schemas.openxmlformats.org/officeDocument/2006/relationships" r:id="rId1" action="ppaction://hlinksldjump"/>
            </a:rPr>
            <a:t>2</a:t>
          </a:r>
          <a:r>
            <a:rPr lang="ru-RU" sz="2000" dirty="0" smtClean="0">
              <a:solidFill>
                <a:srgbClr val="2B578D"/>
              </a:solidFill>
            </a:rPr>
            <a:t> </a:t>
          </a:r>
          <a:endParaRPr lang="ru-RU" sz="2000" dirty="0">
            <a:solidFill>
              <a:srgbClr val="2B578D"/>
            </a:solidFill>
          </a:endParaRPr>
        </a:p>
      </dgm:t>
    </dgm:pt>
    <dgm:pt modelId="{5DB67FEE-3599-4174-A6B6-1A655011BEEA}" type="parTrans" cxnId="{992A3AF4-2C1C-41EF-88C4-23AC7D7B7F92}">
      <dgm:prSet/>
      <dgm:spPr/>
      <dgm:t>
        <a:bodyPr/>
        <a:lstStyle/>
        <a:p>
          <a:endParaRPr lang="ru-RU"/>
        </a:p>
      </dgm:t>
    </dgm:pt>
    <dgm:pt modelId="{F669C944-303B-4EF3-BB35-13042074FB41}" type="sibTrans" cxnId="{992A3AF4-2C1C-41EF-88C4-23AC7D7B7F92}">
      <dgm:prSet/>
      <dgm:spPr/>
      <dgm:t>
        <a:bodyPr/>
        <a:lstStyle/>
        <a:p>
          <a:endParaRPr lang="ru-RU"/>
        </a:p>
      </dgm:t>
    </dgm:pt>
    <dgm:pt modelId="{1B85B594-0658-4CBF-B21A-18C365FD455A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 smtClean="0">
              <a:solidFill>
                <a:srgbClr val="2B578D"/>
              </a:solidFill>
              <a:hlinkClick xmlns:r="http://schemas.openxmlformats.org/officeDocument/2006/relationships" r:id="rId2" action="ppaction://hlinksldjump"/>
            </a:rPr>
            <a:t>3</a:t>
          </a:r>
          <a:endParaRPr lang="ru-RU" sz="3600" dirty="0">
            <a:solidFill>
              <a:srgbClr val="2B578D"/>
            </a:solidFill>
          </a:endParaRPr>
        </a:p>
      </dgm:t>
    </dgm:pt>
    <dgm:pt modelId="{F73976CC-90CA-40D3-B8DF-F52D7D630A64}" type="parTrans" cxnId="{A121C7FF-9237-430E-85BF-20C5EF7A4390}">
      <dgm:prSet/>
      <dgm:spPr/>
      <dgm:t>
        <a:bodyPr/>
        <a:lstStyle/>
        <a:p>
          <a:endParaRPr lang="ru-RU"/>
        </a:p>
      </dgm:t>
    </dgm:pt>
    <dgm:pt modelId="{CB3338D1-71D6-4A4A-96F5-E4DFFD510679}" type="sibTrans" cxnId="{A121C7FF-9237-430E-85BF-20C5EF7A4390}">
      <dgm:prSet/>
      <dgm:spPr/>
      <dgm:t>
        <a:bodyPr/>
        <a:lstStyle/>
        <a:p>
          <a:endParaRPr lang="ru-RU"/>
        </a:p>
      </dgm:t>
    </dgm:pt>
    <dgm:pt modelId="{A741A1B7-9F80-471F-B0C0-5ED917C12AF8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 smtClean="0">
              <a:solidFill>
                <a:srgbClr val="2B578D"/>
              </a:solidFill>
              <a:hlinkClick xmlns:r="http://schemas.openxmlformats.org/officeDocument/2006/relationships" r:id="rId3" action="ppaction://hlinksldjump"/>
            </a:rPr>
            <a:t>4</a:t>
          </a:r>
          <a:endParaRPr lang="ru-RU" sz="3600" dirty="0">
            <a:solidFill>
              <a:srgbClr val="2B578D"/>
            </a:solidFill>
          </a:endParaRPr>
        </a:p>
      </dgm:t>
    </dgm:pt>
    <dgm:pt modelId="{1082D216-A223-4F9C-9DBA-AF0F8EE03F32}" type="parTrans" cxnId="{2C555A0C-AB7C-4AC1-A40E-6BC5FBF61092}">
      <dgm:prSet/>
      <dgm:spPr/>
      <dgm:t>
        <a:bodyPr/>
        <a:lstStyle/>
        <a:p>
          <a:endParaRPr lang="ru-RU"/>
        </a:p>
      </dgm:t>
    </dgm:pt>
    <dgm:pt modelId="{293AB5F3-1EA1-438E-BC58-0543119D1BF3}" type="sibTrans" cxnId="{2C555A0C-AB7C-4AC1-A40E-6BC5FBF61092}">
      <dgm:prSet/>
      <dgm:spPr/>
      <dgm:t>
        <a:bodyPr/>
        <a:lstStyle/>
        <a:p>
          <a:endParaRPr lang="ru-RU"/>
        </a:p>
      </dgm:t>
    </dgm:pt>
    <dgm:pt modelId="{DEC46662-9619-4758-B1AD-52EEF139A4AA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 smtClean="0">
              <a:solidFill>
                <a:srgbClr val="2B578D"/>
              </a:solidFill>
              <a:hlinkClick xmlns:r="http://schemas.openxmlformats.org/officeDocument/2006/relationships" r:id="rId4" action="ppaction://hlinksldjump"/>
            </a:rPr>
            <a:t>5</a:t>
          </a:r>
          <a:endParaRPr lang="ru-RU" sz="3600" dirty="0">
            <a:solidFill>
              <a:srgbClr val="2B578D"/>
            </a:solidFill>
          </a:endParaRPr>
        </a:p>
      </dgm:t>
    </dgm:pt>
    <dgm:pt modelId="{8B3B03E1-659C-4612-870E-2306193C85CC}" type="parTrans" cxnId="{B0B23F51-62E2-426C-A976-2B844D3FF19F}">
      <dgm:prSet/>
      <dgm:spPr/>
      <dgm:t>
        <a:bodyPr/>
        <a:lstStyle/>
        <a:p>
          <a:endParaRPr lang="ru-RU"/>
        </a:p>
      </dgm:t>
    </dgm:pt>
    <dgm:pt modelId="{334B7CD4-E4F0-4536-90D0-7906419551EE}" type="sibTrans" cxnId="{B0B23F51-62E2-426C-A976-2B844D3FF19F}">
      <dgm:prSet/>
      <dgm:spPr/>
      <dgm:t>
        <a:bodyPr/>
        <a:lstStyle/>
        <a:p>
          <a:endParaRPr lang="ru-RU"/>
        </a:p>
      </dgm:t>
    </dgm:pt>
    <dgm:pt modelId="{81D599E5-998D-48AC-A1FF-56076476C1DF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b="0" u="sng" dirty="0" smtClean="0">
              <a:solidFill>
                <a:srgbClr val="2B578D"/>
              </a:solidFill>
            </a:rPr>
            <a:t>1</a:t>
          </a:r>
          <a:r>
            <a:rPr lang="ru-RU" sz="3600" b="0" u="sng" baseline="0" dirty="0" smtClean="0">
              <a:solidFill>
                <a:srgbClr val="2B578D"/>
              </a:solidFill>
            </a:rPr>
            <a:t> </a:t>
          </a:r>
          <a:endParaRPr lang="ru-RU" sz="3600" b="0" u="sng" dirty="0">
            <a:solidFill>
              <a:srgbClr val="2B578D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B3C5952-11E6-464D-97D6-0DE0C5747FCB}" type="sibTrans" cxnId="{7CF92CF1-DA56-47A8-91AA-297BC510B914}">
      <dgm:prSet/>
      <dgm:spPr/>
      <dgm:t>
        <a:bodyPr/>
        <a:lstStyle/>
        <a:p>
          <a:endParaRPr lang="ru-RU"/>
        </a:p>
      </dgm:t>
    </dgm:pt>
    <dgm:pt modelId="{2DCCCD88-1E21-4EBA-B568-4C5D672D0F9A}" type="parTrans" cxnId="{7CF92CF1-DA56-47A8-91AA-297BC510B914}">
      <dgm:prSet/>
      <dgm:spPr/>
      <dgm:t>
        <a:bodyPr/>
        <a:lstStyle/>
        <a:p>
          <a:endParaRPr lang="ru-RU"/>
        </a:p>
      </dgm:t>
    </dgm:pt>
    <dgm:pt modelId="{B1A04B6E-7E21-4281-A258-1ACC2FF1C5B5}" type="pres">
      <dgm:prSet presAssocID="{F10FEB33-FDFA-4682-8010-C75FFB5CDA83}" presName="compositeShape" presStyleCnt="0">
        <dgm:presLayoutVars>
          <dgm:chMax val="7"/>
          <dgm:dir/>
          <dgm:resizeHandles val="exact"/>
        </dgm:presLayoutVars>
      </dgm:prSet>
      <dgm:spPr/>
    </dgm:pt>
    <dgm:pt modelId="{DC5E53EB-716F-41D0-B2BA-729C40F24D49}" type="pres">
      <dgm:prSet presAssocID="{F10FEB33-FDFA-4682-8010-C75FFB5CDA83}" presName="wedge1" presStyleLbl="node1" presStyleIdx="0" presStyleCnt="5" custLinFactNeighborX="6586" custLinFactNeighborY="-7113"/>
      <dgm:spPr/>
      <dgm:t>
        <a:bodyPr/>
        <a:lstStyle/>
        <a:p>
          <a:endParaRPr lang="ru-RU"/>
        </a:p>
      </dgm:t>
    </dgm:pt>
    <dgm:pt modelId="{2CC82036-19F5-4067-B4F9-AB2B25F5397F}" type="pres">
      <dgm:prSet presAssocID="{F10FEB33-FDFA-4682-8010-C75FFB5CDA8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84207-E324-44FB-8BD0-3E6356286DC3}" type="pres">
      <dgm:prSet presAssocID="{F10FEB33-FDFA-4682-8010-C75FFB5CDA83}" presName="wedge2" presStyleLbl="node1" presStyleIdx="1" presStyleCnt="5" custLinFactNeighborX="6995" custLinFactNeighborY="-737"/>
      <dgm:spPr/>
      <dgm:t>
        <a:bodyPr/>
        <a:lstStyle/>
        <a:p>
          <a:endParaRPr lang="ru-RU"/>
        </a:p>
      </dgm:t>
    </dgm:pt>
    <dgm:pt modelId="{5A8911D2-E893-4C6C-A1CA-360837F0DE9B}" type="pres">
      <dgm:prSet presAssocID="{F10FEB33-FDFA-4682-8010-C75FFB5CDA8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7EECC-A955-41C4-9E34-C8A18BBD4952}" type="pres">
      <dgm:prSet presAssocID="{F10FEB33-FDFA-4682-8010-C75FFB5CDA83}" presName="wedge3" presStyleLbl="node1" presStyleIdx="2" presStyleCnt="5" custLinFactNeighborX="839"/>
      <dgm:spPr/>
      <dgm:t>
        <a:bodyPr/>
        <a:lstStyle/>
        <a:p>
          <a:endParaRPr lang="ru-RU"/>
        </a:p>
      </dgm:t>
    </dgm:pt>
    <dgm:pt modelId="{95A7D145-D0D6-4A72-A21C-53CED05AE8A8}" type="pres">
      <dgm:prSet presAssocID="{F10FEB33-FDFA-4682-8010-C75FFB5CDA8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BE543-D5BB-44BA-BC7A-95137A114C00}" type="pres">
      <dgm:prSet presAssocID="{F10FEB33-FDFA-4682-8010-C75FFB5CDA83}" presName="wedge4" presStyleLbl="node1" presStyleIdx="3" presStyleCnt="5" custLinFactNeighborX="-7556" custLinFactNeighborY="-3005"/>
      <dgm:spPr/>
      <dgm:t>
        <a:bodyPr/>
        <a:lstStyle/>
        <a:p>
          <a:endParaRPr lang="ru-RU"/>
        </a:p>
      </dgm:t>
    </dgm:pt>
    <dgm:pt modelId="{D91F777E-D22F-4817-B492-5BCA33FAD61F}" type="pres">
      <dgm:prSet presAssocID="{F10FEB33-FDFA-4682-8010-C75FFB5CDA8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5C3CD-AC48-45F4-B3D3-CF71D3056BFF}" type="pres">
      <dgm:prSet presAssocID="{F10FEB33-FDFA-4682-8010-C75FFB5CDA83}" presName="wedge5" presStyleLbl="node1" presStyleIdx="4" presStyleCnt="5" custLinFactNeighborX="-3119" custLinFactNeighborY="-7555"/>
      <dgm:spPr/>
      <dgm:t>
        <a:bodyPr/>
        <a:lstStyle/>
        <a:p>
          <a:endParaRPr lang="ru-RU"/>
        </a:p>
      </dgm:t>
    </dgm:pt>
    <dgm:pt modelId="{5B9205BE-A081-46A5-8B19-ABFAA5D065A7}" type="pres">
      <dgm:prSet presAssocID="{F10FEB33-FDFA-4682-8010-C75FFB5CDA8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4D765-8028-43B2-8A6F-6A9FBC2AA9BC}" type="presOf" srcId="{A741A1B7-9F80-471F-B0C0-5ED917C12AF8}" destId="{A9184207-E324-44FB-8BD0-3E6356286DC3}" srcOrd="0" destOrd="0" presId="urn:microsoft.com/office/officeart/2005/8/layout/chart3"/>
    <dgm:cxn modelId="{E2BD2409-AC2E-436A-94DB-D7A79E37D252}" type="presOf" srcId="{81D599E5-998D-48AC-A1FF-56076476C1DF}" destId="{5B9205BE-A081-46A5-8B19-ABFAA5D065A7}" srcOrd="1" destOrd="0" presId="urn:microsoft.com/office/officeart/2005/8/layout/chart3"/>
    <dgm:cxn modelId="{F6AA9EE8-D4FE-4145-A38C-4E67818A75AE}" type="presOf" srcId="{1B85B594-0658-4CBF-B21A-18C365FD455A}" destId="{D91F777E-D22F-4817-B492-5BCA33FAD61F}" srcOrd="1" destOrd="0" presId="urn:microsoft.com/office/officeart/2005/8/layout/chart3"/>
    <dgm:cxn modelId="{13C4D715-6B28-4C50-A7E5-B5A2799ADC06}" type="presOf" srcId="{DEC46662-9619-4758-B1AD-52EEF139A4AA}" destId="{1677EECC-A955-41C4-9E34-C8A18BBD4952}" srcOrd="0" destOrd="0" presId="urn:microsoft.com/office/officeart/2005/8/layout/chart3"/>
    <dgm:cxn modelId="{85B85551-CEAA-43FB-AF9A-3B885ED511B7}" type="presOf" srcId="{6CF1C9E9-7562-4966-8E46-B9EFCFAB9B5E}" destId="{2CC82036-19F5-4067-B4F9-AB2B25F5397F}" srcOrd="1" destOrd="0" presId="urn:microsoft.com/office/officeart/2005/8/layout/chart3"/>
    <dgm:cxn modelId="{FB73DD45-4E4B-486C-A058-9EF531406697}" type="presOf" srcId="{DEC46662-9619-4758-B1AD-52EEF139A4AA}" destId="{95A7D145-D0D6-4A72-A21C-53CED05AE8A8}" srcOrd="1" destOrd="0" presId="urn:microsoft.com/office/officeart/2005/8/layout/chart3"/>
    <dgm:cxn modelId="{992A3AF4-2C1C-41EF-88C4-23AC7D7B7F92}" srcId="{F10FEB33-FDFA-4682-8010-C75FFB5CDA83}" destId="{6CF1C9E9-7562-4966-8E46-B9EFCFAB9B5E}" srcOrd="0" destOrd="0" parTransId="{5DB67FEE-3599-4174-A6B6-1A655011BEEA}" sibTransId="{F669C944-303B-4EF3-BB35-13042074FB41}"/>
    <dgm:cxn modelId="{8FB209AC-5CAC-463E-BCEA-45F86A16C6A1}" type="presOf" srcId="{A741A1B7-9F80-471F-B0C0-5ED917C12AF8}" destId="{5A8911D2-E893-4C6C-A1CA-360837F0DE9B}" srcOrd="1" destOrd="0" presId="urn:microsoft.com/office/officeart/2005/8/layout/chart3"/>
    <dgm:cxn modelId="{2BF06904-7D01-4720-8764-2A3A883A03DF}" type="presOf" srcId="{81D599E5-998D-48AC-A1FF-56076476C1DF}" destId="{1385C3CD-AC48-45F4-B3D3-CF71D3056BFF}" srcOrd="0" destOrd="0" presId="urn:microsoft.com/office/officeart/2005/8/layout/chart3"/>
    <dgm:cxn modelId="{7CF92CF1-DA56-47A8-91AA-297BC510B914}" srcId="{F10FEB33-FDFA-4682-8010-C75FFB5CDA83}" destId="{81D599E5-998D-48AC-A1FF-56076476C1DF}" srcOrd="4" destOrd="0" parTransId="{2DCCCD88-1E21-4EBA-B568-4C5D672D0F9A}" sibTransId="{CB3C5952-11E6-464D-97D6-0DE0C5747FCB}"/>
    <dgm:cxn modelId="{7EEA2FC3-9A18-4CFE-82F9-2FCC7E530A1B}" type="presOf" srcId="{6CF1C9E9-7562-4966-8E46-B9EFCFAB9B5E}" destId="{DC5E53EB-716F-41D0-B2BA-729C40F24D49}" srcOrd="0" destOrd="0" presId="urn:microsoft.com/office/officeart/2005/8/layout/chart3"/>
    <dgm:cxn modelId="{D347A705-CC5A-4052-B329-35E127C79FD1}" type="presOf" srcId="{F10FEB33-FDFA-4682-8010-C75FFB5CDA83}" destId="{B1A04B6E-7E21-4281-A258-1ACC2FF1C5B5}" srcOrd="0" destOrd="0" presId="urn:microsoft.com/office/officeart/2005/8/layout/chart3"/>
    <dgm:cxn modelId="{B0B23F51-62E2-426C-A976-2B844D3FF19F}" srcId="{F10FEB33-FDFA-4682-8010-C75FFB5CDA83}" destId="{DEC46662-9619-4758-B1AD-52EEF139A4AA}" srcOrd="2" destOrd="0" parTransId="{8B3B03E1-659C-4612-870E-2306193C85CC}" sibTransId="{334B7CD4-E4F0-4536-90D0-7906419551EE}"/>
    <dgm:cxn modelId="{A121C7FF-9237-430E-85BF-20C5EF7A4390}" srcId="{F10FEB33-FDFA-4682-8010-C75FFB5CDA83}" destId="{1B85B594-0658-4CBF-B21A-18C365FD455A}" srcOrd="3" destOrd="0" parTransId="{F73976CC-90CA-40D3-B8DF-F52D7D630A64}" sibTransId="{CB3338D1-71D6-4A4A-96F5-E4DFFD510679}"/>
    <dgm:cxn modelId="{2C555A0C-AB7C-4AC1-A40E-6BC5FBF61092}" srcId="{F10FEB33-FDFA-4682-8010-C75FFB5CDA83}" destId="{A741A1B7-9F80-471F-B0C0-5ED917C12AF8}" srcOrd="1" destOrd="0" parTransId="{1082D216-A223-4F9C-9DBA-AF0F8EE03F32}" sibTransId="{293AB5F3-1EA1-438E-BC58-0543119D1BF3}"/>
    <dgm:cxn modelId="{7742E5C2-1B25-496C-83AE-0D1D4F623544}" type="presOf" srcId="{1B85B594-0658-4CBF-B21A-18C365FD455A}" destId="{ADDBE543-D5BB-44BA-BC7A-95137A114C00}" srcOrd="0" destOrd="0" presId="urn:microsoft.com/office/officeart/2005/8/layout/chart3"/>
    <dgm:cxn modelId="{7EE02B98-C89C-4C21-B793-6367B4520C4F}" type="presParOf" srcId="{B1A04B6E-7E21-4281-A258-1ACC2FF1C5B5}" destId="{DC5E53EB-716F-41D0-B2BA-729C40F24D49}" srcOrd="0" destOrd="0" presId="urn:microsoft.com/office/officeart/2005/8/layout/chart3"/>
    <dgm:cxn modelId="{3EDD86D7-8E30-42DD-96BC-1B68B1BD8E98}" type="presParOf" srcId="{B1A04B6E-7E21-4281-A258-1ACC2FF1C5B5}" destId="{2CC82036-19F5-4067-B4F9-AB2B25F5397F}" srcOrd="1" destOrd="0" presId="urn:microsoft.com/office/officeart/2005/8/layout/chart3"/>
    <dgm:cxn modelId="{E9CC06F7-A070-4413-88F8-6F3D406EEE22}" type="presParOf" srcId="{B1A04B6E-7E21-4281-A258-1ACC2FF1C5B5}" destId="{A9184207-E324-44FB-8BD0-3E6356286DC3}" srcOrd="2" destOrd="0" presId="urn:microsoft.com/office/officeart/2005/8/layout/chart3"/>
    <dgm:cxn modelId="{D164A109-CB77-4DA5-AB32-3689A5945777}" type="presParOf" srcId="{B1A04B6E-7E21-4281-A258-1ACC2FF1C5B5}" destId="{5A8911D2-E893-4C6C-A1CA-360837F0DE9B}" srcOrd="3" destOrd="0" presId="urn:microsoft.com/office/officeart/2005/8/layout/chart3"/>
    <dgm:cxn modelId="{5211791A-DC49-4979-A0F0-C27EA688C3D5}" type="presParOf" srcId="{B1A04B6E-7E21-4281-A258-1ACC2FF1C5B5}" destId="{1677EECC-A955-41C4-9E34-C8A18BBD4952}" srcOrd="4" destOrd="0" presId="urn:microsoft.com/office/officeart/2005/8/layout/chart3"/>
    <dgm:cxn modelId="{D3A13DD6-9522-423C-A7F7-3D34C30829F5}" type="presParOf" srcId="{B1A04B6E-7E21-4281-A258-1ACC2FF1C5B5}" destId="{95A7D145-D0D6-4A72-A21C-53CED05AE8A8}" srcOrd="5" destOrd="0" presId="urn:microsoft.com/office/officeart/2005/8/layout/chart3"/>
    <dgm:cxn modelId="{4B326425-D12E-425D-8513-C005B915F75E}" type="presParOf" srcId="{B1A04B6E-7E21-4281-A258-1ACC2FF1C5B5}" destId="{ADDBE543-D5BB-44BA-BC7A-95137A114C00}" srcOrd="6" destOrd="0" presId="urn:microsoft.com/office/officeart/2005/8/layout/chart3"/>
    <dgm:cxn modelId="{5C14A47F-B186-4112-B9F8-457566263ABC}" type="presParOf" srcId="{B1A04B6E-7E21-4281-A258-1ACC2FF1C5B5}" destId="{D91F777E-D22F-4817-B492-5BCA33FAD61F}" srcOrd="7" destOrd="0" presId="urn:microsoft.com/office/officeart/2005/8/layout/chart3"/>
    <dgm:cxn modelId="{FFB7D273-E771-4F7B-A024-9151A0A41886}" type="presParOf" srcId="{B1A04B6E-7E21-4281-A258-1ACC2FF1C5B5}" destId="{1385C3CD-AC48-45F4-B3D3-CF71D3056BFF}" srcOrd="8" destOrd="0" presId="urn:microsoft.com/office/officeart/2005/8/layout/chart3"/>
    <dgm:cxn modelId="{9422E1C1-828D-455A-809C-307A356BF19A}" type="presParOf" srcId="{B1A04B6E-7E21-4281-A258-1ACC2FF1C5B5}" destId="{5B9205BE-A081-46A5-8B19-ABFAA5D065A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C6A1B-6A72-4F7B-A994-F504AD6C8BE2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</dgm:pt>
    <dgm:pt modelId="{61D61A04-69FF-4D0B-BE74-A2DC1B1D99D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u="none" dirty="0" smtClean="0">
              <a:ln>
                <a:noFill/>
              </a:ln>
              <a:solidFill>
                <a:srgbClr val="146194"/>
              </a:solidFill>
              <a:hlinkClick xmlns:r="http://schemas.openxmlformats.org/officeDocument/2006/relationships" r:id="rId1" action="ppaction://hlinksldjump"/>
            </a:rPr>
            <a:t>2</a:t>
          </a:r>
          <a:endParaRPr lang="ru-RU" sz="3600" u="none" dirty="0">
            <a:ln>
              <a:noFill/>
            </a:ln>
            <a:solidFill>
              <a:srgbClr val="146194"/>
            </a:solidFill>
          </a:endParaRPr>
        </a:p>
      </dgm:t>
    </dgm:pt>
    <dgm:pt modelId="{8B7C3F79-5BFD-4BEE-97DF-C120CD7C0AB9}" type="parTrans" cxnId="{8E97FFA9-465C-4A61-A17B-2A2F0EAF4C5C}">
      <dgm:prSet/>
      <dgm:spPr/>
      <dgm:t>
        <a:bodyPr/>
        <a:lstStyle/>
        <a:p>
          <a:endParaRPr lang="ru-RU"/>
        </a:p>
      </dgm:t>
    </dgm:pt>
    <dgm:pt modelId="{34B0072C-C49C-464E-A775-D75CCCCE85F2}" type="sibTrans" cxnId="{8E97FFA9-465C-4A61-A17B-2A2F0EAF4C5C}">
      <dgm:prSet/>
      <dgm:spPr/>
      <dgm:t>
        <a:bodyPr/>
        <a:lstStyle/>
        <a:p>
          <a:endParaRPr lang="ru-RU"/>
        </a:p>
      </dgm:t>
    </dgm:pt>
    <dgm:pt modelId="{77797F94-DC76-4288-BF47-126DAAA1978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hlinkClick xmlns:r="http://schemas.openxmlformats.org/officeDocument/2006/relationships" r:id="rId2" action="ppaction://hlinksldjump"/>
            </a:rPr>
            <a:t>5</a:t>
          </a:r>
          <a:endParaRPr lang="ru-RU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7D2CFBB-8602-4781-BE00-999F34A25DB7}" type="parTrans" cxnId="{EFF7A649-28DC-4255-AFCD-2D782EEAD8F5}">
      <dgm:prSet/>
      <dgm:spPr/>
      <dgm:t>
        <a:bodyPr/>
        <a:lstStyle/>
        <a:p>
          <a:endParaRPr lang="ru-RU"/>
        </a:p>
      </dgm:t>
    </dgm:pt>
    <dgm:pt modelId="{C8958925-6F8F-4B1C-A4FE-9FBD297DABBA}" type="sibTrans" cxnId="{EFF7A649-28DC-4255-AFCD-2D782EEAD8F5}">
      <dgm:prSet/>
      <dgm:spPr/>
      <dgm:t>
        <a:bodyPr/>
        <a:lstStyle/>
        <a:p>
          <a:endParaRPr lang="ru-RU"/>
        </a:p>
      </dgm:t>
    </dgm:pt>
    <dgm:pt modelId="{B92A66A5-699D-4752-BCD6-284D0243ADC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hlinkClick xmlns:r="http://schemas.openxmlformats.org/officeDocument/2006/relationships" r:id="rId3" action="ppaction://hlinksldjump"/>
            </a:rPr>
            <a:t>1</a:t>
          </a:r>
          <a:endParaRPr lang="ru-RU" sz="3600" dirty="0"/>
        </a:p>
      </dgm:t>
    </dgm:pt>
    <dgm:pt modelId="{86DF2911-6647-49AB-BB7C-009D670A0F91}" type="parTrans" cxnId="{BB547E13-44FA-493B-A276-7D47405292CA}">
      <dgm:prSet/>
      <dgm:spPr/>
      <dgm:t>
        <a:bodyPr/>
        <a:lstStyle/>
        <a:p>
          <a:endParaRPr lang="ru-RU"/>
        </a:p>
      </dgm:t>
    </dgm:pt>
    <dgm:pt modelId="{4A0B88B3-A4C5-4A0B-93BA-2BA68C2C60AA}" type="sibTrans" cxnId="{BB547E13-44FA-493B-A276-7D47405292CA}">
      <dgm:prSet/>
      <dgm:spPr/>
      <dgm:t>
        <a:bodyPr/>
        <a:lstStyle/>
        <a:p>
          <a:endParaRPr lang="ru-RU"/>
        </a:p>
      </dgm:t>
    </dgm:pt>
    <dgm:pt modelId="{F32006CE-F7E3-4A01-9198-23DDF76C92A3}">
      <dgm:prSet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hlinkClick xmlns:r="http://schemas.openxmlformats.org/officeDocument/2006/relationships" r:id="rId4" action="ppaction://hlinksldjump"/>
            </a:rPr>
            <a:t>3</a:t>
          </a:r>
          <a:endParaRPr lang="ru-RU" sz="3600" dirty="0"/>
        </a:p>
      </dgm:t>
    </dgm:pt>
    <dgm:pt modelId="{E3F8F75C-C220-415C-8133-4B85A28D0282}" type="parTrans" cxnId="{66907AFA-414F-4DEB-8A44-197A7C968226}">
      <dgm:prSet/>
      <dgm:spPr/>
      <dgm:t>
        <a:bodyPr/>
        <a:lstStyle/>
        <a:p>
          <a:endParaRPr lang="ru-RU"/>
        </a:p>
      </dgm:t>
    </dgm:pt>
    <dgm:pt modelId="{06BC6C44-F129-4AD4-AB16-A02D50FB347A}" type="sibTrans" cxnId="{66907AFA-414F-4DEB-8A44-197A7C968226}">
      <dgm:prSet/>
      <dgm:spPr/>
      <dgm:t>
        <a:bodyPr/>
        <a:lstStyle/>
        <a:p>
          <a:endParaRPr lang="ru-RU"/>
        </a:p>
      </dgm:t>
    </dgm:pt>
    <dgm:pt modelId="{A64088B8-33BD-4BCC-894C-EAFA83D9D4D6}">
      <dgm:prSet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hlinkClick xmlns:r="http://schemas.openxmlformats.org/officeDocument/2006/relationships" r:id="rId5" action="ppaction://hlinksldjump"/>
            </a:rPr>
            <a:t>4</a:t>
          </a:r>
          <a:endParaRPr lang="ru-RU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ABE5A91-B994-4F5C-B123-FCE3D91CFE1E}" type="parTrans" cxnId="{F50DAC8E-818F-4851-9CDA-5076A769AC84}">
      <dgm:prSet/>
      <dgm:spPr/>
      <dgm:t>
        <a:bodyPr/>
        <a:lstStyle/>
        <a:p>
          <a:endParaRPr lang="ru-RU"/>
        </a:p>
      </dgm:t>
    </dgm:pt>
    <dgm:pt modelId="{14B281E5-4A0E-4379-B499-191BB53B4F2D}" type="sibTrans" cxnId="{F50DAC8E-818F-4851-9CDA-5076A769AC84}">
      <dgm:prSet/>
      <dgm:spPr/>
      <dgm:t>
        <a:bodyPr/>
        <a:lstStyle/>
        <a:p>
          <a:endParaRPr lang="ru-RU"/>
        </a:p>
      </dgm:t>
    </dgm:pt>
    <dgm:pt modelId="{70393742-C242-4E26-8A39-B9F9409D61DF}" type="pres">
      <dgm:prSet presAssocID="{09EC6A1B-6A72-4F7B-A994-F504AD6C8BE2}" presName="compositeShape" presStyleCnt="0">
        <dgm:presLayoutVars>
          <dgm:chMax val="7"/>
          <dgm:dir/>
          <dgm:resizeHandles val="exact"/>
        </dgm:presLayoutVars>
      </dgm:prSet>
      <dgm:spPr/>
    </dgm:pt>
    <dgm:pt modelId="{58A91173-7A57-43F5-9FB4-6173884EEF76}" type="pres">
      <dgm:prSet presAssocID="{09EC6A1B-6A72-4F7B-A994-F504AD6C8BE2}" presName="wedge1" presStyleLbl="node1" presStyleIdx="0" presStyleCnt="5" custLinFactNeighborX="4183" custLinFactNeighborY="-330"/>
      <dgm:spPr/>
      <dgm:t>
        <a:bodyPr/>
        <a:lstStyle/>
        <a:p>
          <a:endParaRPr lang="ru-RU"/>
        </a:p>
      </dgm:t>
    </dgm:pt>
    <dgm:pt modelId="{F6EABB74-6460-47F1-A0C1-DFC6310B63F6}" type="pres">
      <dgm:prSet presAssocID="{09EC6A1B-6A72-4F7B-A994-F504AD6C8BE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19F43-C36D-4954-A984-1D1676DFAF67}" type="pres">
      <dgm:prSet presAssocID="{09EC6A1B-6A72-4F7B-A994-F504AD6C8BE2}" presName="wedge2" presStyleLbl="node1" presStyleIdx="1" presStyleCnt="5" custLinFactNeighborX="6077" custLinFactNeighborY="-76"/>
      <dgm:spPr/>
      <dgm:t>
        <a:bodyPr/>
        <a:lstStyle/>
        <a:p>
          <a:endParaRPr lang="ru-RU"/>
        </a:p>
      </dgm:t>
    </dgm:pt>
    <dgm:pt modelId="{96E6A3DE-E187-479A-9572-A54C1504C2CA}" type="pres">
      <dgm:prSet presAssocID="{09EC6A1B-6A72-4F7B-A994-F504AD6C8BE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A09F4-B696-40C1-9D4A-2499C9C5FDF8}" type="pres">
      <dgm:prSet presAssocID="{09EC6A1B-6A72-4F7B-A994-F504AD6C8BE2}" presName="wedge3" presStyleLbl="node1" presStyleIdx="2" presStyleCnt="5" custLinFactNeighborX="2326" custLinFactNeighborY="4653"/>
      <dgm:spPr/>
      <dgm:t>
        <a:bodyPr/>
        <a:lstStyle/>
        <a:p>
          <a:endParaRPr lang="ru-RU"/>
        </a:p>
      </dgm:t>
    </dgm:pt>
    <dgm:pt modelId="{8A124742-FB56-4ABA-87DE-C79E6B4EFC1D}" type="pres">
      <dgm:prSet presAssocID="{09EC6A1B-6A72-4F7B-A994-F504AD6C8BE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55EFE-E7CF-41E0-AF20-37013F002327}" type="pres">
      <dgm:prSet presAssocID="{09EC6A1B-6A72-4F7B-A994-F504AD6C8BE2}" presName="wedge4" presStyleLbl="node1" presStyleIdx="3" presStyleCnt="5"/>
      <dgm:spPr/>
      <dgm:t>
        <a:bodyPr/>
        <a:lstStyle/>
        <a:p>
          <a:endParaRPr lang="ru-RU"/>
        </a:p>
      </dgm:t>
    </dgm:pt>
    <dgm:pt modelId="{EA4950B2-49A5-4DE7-A16B-DF2A0C7B5D38}" type="pres">
      <dgm:prSet presAssocID="{09EC6A1B-6A72-4F7B-A994-F504AD6C8BE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0F91D-7634-42F7-A5EB-66874AB3C2CE}" type="pres">
      <dgm:prSet presAssocID="{09EC6A1B-6A72-4F7B-A994-F504AD6C8BE2}" presName="wedge5" presStyleLbl="node1" presStyleIdx="4" presStyleCnt="5" custLinFactNeighborX="-1745" custLinFactNeighborY="-7852"/>
      <dgm:spPr/>
      <dgm:t>
        <a:bodyPr/>
        <a:lstStyle/>
        <a:p>
          <a:endParaRPr lang="ru-RU"/>
        </a:p>
      </dgm:t>
    </dgm:pt>
    <dgm:pt modelId="{C6D29CCC-B4AE-46E7-B4FA-D79168389406}" type="pres">
      <dgm:prSet presAssocID="{09EC6A1B-6A72-4F7B-A994-F504AD6C8BE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B704A-D446-4B19-B60C-8837A6D67D6B}" type="presOf" srcId="{F32006CE-F7E3-4A01-9198-23DDF76C92A3}" destId="{96E6A3DE-E187-479A-9572-A54C1504C2CA}" srcOrd="1" destOrd="0" presId="urn:microsoft.com/office/officeart/2005/8/layout/chart3"/>
    <dgm:cxn modelId="{3CDD5BA5-E6EB-4F93-AC12-6B313F794CCE}" type="presOf" srcId="{A64088B8-33BD-4BCC-894C-EAFA83D9D4D6}" destId="{ACEA09F4-B696-40C1-9D4A-2499C9C5FDF8}" srcOrd="0" destOrd="0" presId="urn:microsoft.com/office/officeart/2005/8/layout/chart3"/>
    <dgm:cxn modelId="{C12F4246-ECFC-458A-842B-93EB1667933B}" type="presOf" srcId="{77797F94-DC76-4288-BF47-126DAAA19783}" destId="{FF255EFE-E7CF-41E0-AF20-37013F002327}" srcOrd="0" destOrd="0" presId="urn:microsoft.com/office/officeart/2005/8/layout/chart3"/>
    <dgm:cxn modelId="{0958B682-FDA0-4BEE-81D5-B71ED446AB62}" type="presOf" srcId="{09EC6A1B-6A72-4F7B-A994-F504AD6C8BE2}" destId="{70393742-C242-4E26-8A39-B9F9409D61DF}" srcOrd="0" destOrd="0" presId="urn:microsoft.com/office/officeart/2005/8/layout/chart3"/>
    <dgm:cxn modelId="{243244EA-7712-4CD0-B892-2868E2D61BFD}" type="presOf" srcId="{B92A66A5-699D-4752-BCD6-284D0243ADC2}" destId="{C6D29CCC-B4AE-46E7-B4FA-D79168389406}" srcOrd="1" destOrd="0" presId="urn:microsoft.com/office/officeart/2005/8/layout/chart3"/>
    <dgm:cxn modelId="{0BBADFBB-DDB8-4E52-9F5A-8F7A5E52AD11}" type="presOf" srcId="{61D61A04-69FF-4D0B-BE74-A2DC1B1D99DF}" destId="{58A91173-7A57-43F5-9FB4-6173884EEF76}" srcOrd="0" destOrd="0" presId="urn:microsoft.com/office/officeart/2005/8/layout/chart3"/>
    <dgm:cxn modelId="{E0857C12-A1A4-4456-B94B-C81A1861796C}" type="presOf" srcId="{B92A66A5-699D-4752-BCD6-284D0243ADC2}" destId="{EC80F91D-7634-42F7-A5EB-66874AB3C2CE}" srcOrd="0" destOrd="0" presId="urn:microsoft.com/office/officeart/2005/8/layout/chart3"/>
    <dgm:cxn modelId="{F8E6D32D-E101-4F67-A855-5FB44405470E}" type="presOf" srcId="{A64088B8-33BD-4BCC-894C-EAFA83D9D4D6}" destId="{8A124742-FB56-4ABA-87DE-C79E6B4EFC1D}" srcOrd="1" destOrd="0" presId="urn:microsoft.com/office/officeart/2005/8/layout/chart3"/>
    <dgm:cxn modelId="{EFF7A649-28DC-4255-AFCD-2D782EEAD8F5}" srcId="{09EC6A1B-6A72-4F7B-A994-F504AD6C8BE2}" destId="{77797F94-DC76-4288-BF47-126DAAA19783}" srcOrd="3" destOrd="0" parTransId="{A7D2CFBB-8602-4781-BE00-999F34A25DB7}" sibTransId="{C8958925-6F8F-4B1C-A4FE-9FBD297DABBA}"/>
    <dgm:cxn modelId="{66907AFA-414F-4DEB-8A44-197A7C968226}" srcId="{09EC6A1B-6A72-4F7B-A994-F504AD6C8BE2}" destId="{F32006CE-F7E3-4A01-9198-23DDF76C92A3}" srcOrd="1" destOrd="0" parTransId="{E3F8F75C-C220-415C-8133-4B85A28D0282}" sibTransId="{06BC6C44-F129-4AD4-AB16-A02D50FB347A}"/>
    <dgm:cxn modelId="{BB547E13-44FA-493B-A276-7D47405292CA}" srcId="{09EC6A1B-6A72-4F7B-A994-F504AD6C8BE2}" destId="{B92A66A5-699D-4752-BCD6-284D0243ADC2}" srcOrd="4" destOrd="0" parTransId="{86DF2911-6647-49AB-BB7C-009D670A0F91}" sibTransId="{4A0B88B3-A4C5-4A0B-93BA-2BA68C2C60AA}"/>
    <dgm:cxn modelId="{8E97FFA9-465C-4A61-A17B-2A2F0EAF4C5C}" srcId="{09EC6A1B-6A72-4F7B-A994-F504AD6C8BE2}" destId="{61D61A04-69FF-4D0B-BE74-A2DC1B1D99DF}" srcOrd="0" destOrd="0" parTransId="{8B7C3F79-5BFD-4BEE-97DF-C120CD7C0AB9}" sibTransId="{34B0072C-C49C-464E-A775-D75CCCCE85F2}"/>
    <dgm:cxn modelId="{ECEC778C-8908-48D4-B7F7-897FD2A12362}" type="presOf" srcId="{F32006CE-F7E3-4A01-9198-23DDF76C92A3}" destId="{57319F43-C36D-4954-A984-1D1676DFAF67}" srcOrd="0" destOrd="0" presId="urn:microsoft.com/office/officeart/2005/8/layout/chart3"/>
    <dgm:cxn modelId="{E5EA27EA-51C5-4159-B520-64CC005718EB}" type="presOf" srcId="{77797F94-DC76-4288-BF47-126DAAA19783}" destId="{EA4950B2-49A5-4DE7-A16B-DF2A0C7B5D38}" srcOrd="1" destOrd="0" presId="urn:microsoft.com/office/officeart/2005/8/layout/chart3"/>
    <dgm:cxn modelId="{4944264E-80BD-4BC0-984C-1660C3E0EA89}" type="presOf" srcId="{61D61A04-69FF-4D0B-BE74-A2DC1B1D99DF}" destId="{F6EABB74-6460-47F1-A0C1-DFC6310B63F6}" srcOrd="1" destOrd="0" presId="urn:microsoft.com/office/officeart/2005/8/layout/chart3"/>
    <dgm:cxn modelId="{F50DAC8E-818F-4851-9CDA-5076A769AC84}" srcId="{09EC6A1B-6A72-4F7B-A994-F504AD6C8BE2}" destId="{A64088B8-33BD-4BCC-894C-EAFA83D9D4D6}" srcOrd="2" destOrd="0" parTransId="{2ABE5A91-B994-4F5C-B123-FCE3D91CFE1E}" sibTransId="{14B281E5-4A0E-4379-B499-191BB53B4F2D}"/>
    <dgm:cxn modelId="{A741C034-6ECE-42A3-9DE8-DE9000A61213}" type="presParOf" srcId="{70393742-C242-4E26-8A39-B9F9409D61DF}" destId="{58A91173-7A57-43F5-9FB4-6173884EEF76}" srcOrd="0" destOrd="0" presId="urn:microsoft.com/office/officeart/2005/8/layout/chart3"/>
    <dgm:cxn modelId="{3A016B0A-CD2A-48AD-8D3C-8848039C380D}" type="presParOf" srcId="{70393742-C242-4E26-8A39-B9F9409D61DF}" destId="{F6EABB74-6460-47F1-A0C1-DFC6310B63F6}" srcOrd="1" destOrd="0" presId="urn:microsoft.com/office/officeart/2005/8/layout/chart3"/>
    <dgm:cxn modelId="{19BD1D3F-CD29-45B9-B5DB-B26011A72A0E}" type="presParOf" srcId="{70393742-C242-4E26-8A39-B9F9409D61DF}" destId="{57319F43-C36D-4954-A984-1D1676DFAF67}" srcOrd="2" destOrd="0" presId="urn:microsoft.com/office/officeart/2005/8/layout/chart3"/>
    <dgm:cxn modelId="{1636F3DE-5BAB-4091-A0B2-E1EBC9AD77C8}" type="presParOf" srcId="{70393742-C242-4E26-8A39-B9F9409D61DF}" destId="{96E6A3DE-E187-479A-9572-A54C1504C2CA}" srcOrd="3" destOrd="0" presId="urn:microsoft.com/office/officeart/2005/8/layout/chart3"/>
    <dgm:cxn modelId="{C0B55017-2DDD-4C6D-B07D-D5C738C61DD7}" type="presParOf" srcId="{70393742-C242-4E26-8A39-B9F9409D61DF}" destId="{ACEA09F4-B696-40C1-9D4A-2499C9C5FDF8}" srcOrd="4" destOrd="0" presId="urn:microsoft.com/office/officeart/2005/8/layout/chart3"/>
    <dgm:cxn modelId="{154BD628-2BEE-4F71-8E68-CBCF0823007A}" type="presParOf" srcId="{70393742-C242-4E26-8A39-B9F9409D61DF}" destId="{8A124742-FB56-4ABA-87DE-C79E6B4EFC1D}" srcOrd="5" destOrd="0" presId="urn:microsoft.com/office/officeart/2005/8/layout/chart3"/>
    <dgm:cxn modelId="{B6DA10AB-BA0B-4789-94A2-E0843F6316C1}" type="presParOf" srcId="{70393742-C242-4E26-8A39-B9F9409D61DF}" destId="{FF255EFE-E7CF-41E0-AF20-37013F002327}" srcOrd="6" destOrd="0" presId="urn:microsoft.com/office/officeart/2005/8/layout/chart3"/>
    <dgm:cxn modelId="{CA0E0AB3-2C5A-4D35-8852-EE8AC6E9067F}" type="presParOf" srcId="{70393742-C242-4E26-8A39-B9F9409D61DF}" destId="{EA4950B2-49A5-4DE7-A16B-DF2A0C7B5D38}" srcOrd="7" destOrd="0" presId="urn:microsoft.com/office/officeart/2005/8/layout/chart3"/>
    <dgm:cxn modelId="{523617C6-3749-4C09-BA10-F4813A6DCA92}" type="presParOf" srcId="{70393742-C242-4E26-8A39-B9F9409D61DF}" destId="{EC80F91D-7634-42F7-A5EB-66874AB3C2CE}" srcOrd="8" destOrd="0" presId="urn:microsoft.com/office/officeart/2005/8/layout/chart3"/>
    <dgm:cxn modelId="{58D7BBCF-674B-4308-98EC-88469BDF564A}" type="presParOf" srcId="{70393742-C242-4E26-8A39-B9F9409D61DF}" destId="{C6D29CCC-B4AE-46E7-B4FA-D79168389406}" srcOrd="9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CB16E-32E6-4207-85B1-5598B29C6E8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08B8B20-F521-4404-9C93-DDFE281D6FE9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3</a:t>
          </a:r>
          <a:endParaRPr lang="ru-RU" dirty="0"/>
        </a:p>
      </dgm:t>
    </dgm:pt>
    <dgm:pt modelId="{8CEBCF64-FAE2-4E3F-8BB5-F59AE3BC6024}" type="parTrans" cxnId="{6AF6D2CA-267F-483A-A034-A4E6888C614A}">
      <dgm:prSet/>
      <dgm:spPr/>
      <dgm:t>
        <a:bodyPr/>
        <a:lstStyle/>
        <a:p>
          <a:endParaRPr lang="ru-RU"/>
        </a:p>
      </dgm:t>
    </dgm:pt>
    <dgm:pt modelId="{09E4A9A6-1B35-4594-80D3-69F11365B3B1}" type="sibTrans" cxnId="{6AF6D2CA-267F-483A-A034-A4E6888C614A}">
      <dgm:prSet/>
      <dgm:spPr/>
      <dgm:t>
        <a:bodyPr/>
        <a:lstStyle/>
        <a:p>
          <a:endParaRPr lang="ru-RU"/>
        </a:p>
      </dgm:t>
    </dgm:pt>
    <dgm:pt modelId="{C3CEDF78-E31E-4273-A20A-3D2A978C2EB2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5</a:t>
          </a:r>
          <a:endParaRPr lang="ru-RU" dirty="0"/>
        </a:p>
      </dgm:t>
    </dgm:pt>
    <dgm:pt modelId="{FA38775A-549E-4C01-88DC-829D65B797EC}" type="parTrans" cxnId="{DA5F4DE1-D4DD-475F-975A-7D43E04D3D4E}">
      <dgm:prSet/>
      <dgm:spPr/>
      <dgm:t>
        <a:bodyPr/>
        <a:lstStyle/>
        <a:p>
          <a:endParaRPr lang="ru-RU"/>
        </a:p>
      </dgm:t>
    </dgm:pt>
    <dgm:pt modelId="{5C5D6097-A7B4-4BE2-AB58-7CECEB916CCE}" type="sibTrans" cxnId="{DA5F4DE1-D4DD-475F-975A-7D43E04D3D4E}">
      <dgm:prSet/>
      <dgm:spPr/>
      <dgm:t>
        <a:bodyPr/>
        <a:lstStyle/>
        <a:p>
          <a:endParaRPr lang="ru-RU"/>
        </a:p>
      </dgm:t>
    </dgm:pt>
    <dgm:pt modelId="{37060F5A-3780-4988-9574-336F7E2CFCA9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1</a:t>
          </a:r>
          <a:endParaRPr lang="ru-RU" dirty="0"/>
        </a:p>
      </dgm:t>
    </dgm:pt>
    <dgm:pt modelId="{164FAFC0-6D79-4C0A-B507-B585E8A5D08D}" type="parTrans" cxnId="{D60E9DB3-9CE9-4710-9B48-B9302D53A178}">
      <dgm:prSet/>
      <dgm:spPr/>
      <dgm:t>
        <a:bodyPr/>
        <a:lstStyle/>
        <a:p>
          <a:endParaRPr lang="ru-RU"/>
        </a:p>
      </dgm:t>
    </dgm:pt>
    <dgm:pt modelId="{CAFF4148-FBDF-4A12-8B4F-7F342ECEEF84}" type="sibTrans" cxnId="{D60E9DB3-9CE9-4710-9B48-B9302D53A178}">
      <dgm:prSet/>
      <dgm:spPr/>
      <dgm:t>
        <a:bodyPr/>
        <a:lstStyle/>
        <a:p>
          <a:endParaRPr lang="ru-RU"/>
        </a:p>
      </dgm:t>
    </dgm:pt>
    <dgm:pt modelId="{3543203D-51F7-46E6-B9B1-4F815732E2F6}">
      <dgm:prSet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2</a:t>
          </a:r>
          <a:endParaRPr lang="ru-RU" dirty="0"/>
        </a:p>
      </dgm:t>
    </dgm:pt>
    <dgm:pt modelId="{A18BF54E-9D9C-46DD-8F35-956AD3730E06}" type="parTrans" cxnId="{F0120542-0270-4F98-AACF-267B8D82125B}">
      <dgm:prSet/>
      <dgm:spPr/>
      <dgm:t>
        <a:bodyPr/>
        <a:lstStyle/>
        <a:p>
          <a:endParaRPr lang="ru-RU"/>
        </a:p>
      </dgm:t>
    </dgm:pt>
    <dgm:pt modelId="{DA9A25F5-5806-41FC-B086-2D32FF095F89}" type="sibTrans" cxnId="{F0120542-0270-4F98-AACF-267B8D82125B}">
      <dgm:prSet/>
      <dgm:spPr/>
      <dgm:t>
        <a:bodyPr/>
        <a:lstStyle/>
        <a:p>
          <a:endParaRPr lang="ru-RU"/>
        </a:p>
      </dgm:t>
    </dgm:pt>
    <dgm:pt modelId="{4D7AD6CB-00DE-4F6A-A183-23C832F963F9}">
      <dgm:prSet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4</a:t>
          </a:r>
          <a:endParaRPr lang="ru-RU" dirty="0"/>
        </a:p>
      </dgm:t>
    </dgm:pt>
    <dgm:pt modelId="{F50F6936-428A-4760-B58D-0783BEAC014A}" type="parTrans" cxnId="{2CF03279-7B8C-4B2C-A0EB-8063DA83309F}">
      <dgm:prSet/>
      <dgm:spPr/>
      <dgm:t>
        <a:bodyPr/>
        <a:lstStyle/>
        <a:p>
          <a:endParaRPr lang="ru-RU"/>
        </a:p>
      </dgm:t>
    </dgm:pt>
    <dgm:pt modelId="{D97A458E-D4F4-4C73-8176-25F3895DA984}" type="sibTrans" cxnId="{2CF03279-7B8C-4B2C-A0EB-8063DA83309F}">
      <dgm:prSet/>
      <dgm:spPr/>
      <dgm:t>
        <a:bodyPr/>
        <a:lstStyle/>
        <a:p>
          <a:endParaRPr lang="ru-RU"/>
        </a:p>
      </dgm:t>
    </dgm:pt>
    <dgm:pt modelId="{D9FBF19F-9DD4-4399-AD71-71D7E5EC044E}" type="pres">
      <dgm:prSet presAssocID="{389CB16E-32E6-4207-85B1-5598B29C6E8D}" presName="compositeShape" presStyleCnt="0">
        <dgm:presLayoutVars>
          <dgm:chMax val="7"/>
          <dgm:dir/>
          <dgm:resizeHandles val="exact"/>
        </dgm:presLayoutVars>
      </dgm:prSet>
      <dgm:spPr/>
    </dgm:pt>
    <dgm:pt modelId="{235F8533-F737-421A-A76D-578552DC8CDA}" type="pres">
      <dgm:prSet presAssocID="{389CB16E-32E6-4207-85B1-5598B29C6E8D}" presName="wedge1" presStyleLbl="node1" presStyleIdx="0" presStyleCnt="5" custScaleX="81646" custScaleY="88461"/>
      <dgm:spPr/>
      <dgm:t>
        <a:bodyPr/>
        <a:lstStyle/>
        <a:p>
          <a:endParaRPr lang="ru-RU"/>
        </a:p>
      </dgm:t>
    </dgm:pt>
    <dgm:pt modelId="{DF96AF56-ABAE-45E2-A4B0-6D7DFCFE9B83}" type="pres">
      <dgm:prSet presAssocID="{389CB16E-32E6-4207-85B1-5598B29C6E8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ABFB2-0C77-4881-8BE3-2D68A1F5DE3D}" type="pres">
      <dgm:prSet presAssocID="{389CB16E-32E6-4207-85B1-5598B29C6E8D}" presName="wedge2" presStyleLbl="node1" presStyleIdx="1" presStyleCnt="5" custLinFactNeighborX="-564" custLinFactNeighborY="0"/>
      <dgm:spPr/>
      <dgm:t>
        <a:bodyPr/>
        <a:lstStyle/>
        <a:p>
          <a:endParaRPr lang="ru-RU"/>
        </a:p>
      </dgm:t>
    </dgm:pt>
    <dgm:pt modelId="{463D1853-CC7F-4449-83AC-2F65E92AD6C9}" type="pres">
      <dgm:prSet presAssocID="{389CB16E-32E6-4207-85B1-5598B29C6E8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C6118-6298-4EB3-A5BA-E758997E8048}" type="pres">
      <dgm:prSet presAssocID="{389CB16E-32E6-4207-85B1-5598B29C6E8D}" presName="wedge3" presStyleLbl="node1" presStyleIdx="2" presStyleCnt="5" custLinFactNeighborX="-634" custLinFactNeighborY="7278"/>
      <dgm:spPr/>
      <dgm:t>
        <a:bodyPr/>
        <a:lstStyle/>
        <a:p>
          <a:endParaRPr lang="ru-RU"/>
        </a:p>
      </dgm:t>
    </dgm:pt>
    <dgm:pt modelId="{1F9C736E-70AA-4F60-B2F7-FE3F51CC8EB0}" type="pres">
      <dgm:prSet presAssocID="{389CB16E-32E6-4207-85B1-5598B29C6E8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2B492-5C5E-4AA8-93AD-84E01E3F2E82}" type="pres">
      <dgm:prSet presAssocID="{389CB16E-32E6-4207-85B1-5598B29C6E8D}" presName="wedge4" presStyleLbl="node1" presStyleIdx="3" presStyleCnt="5" custLinFactNeighborX="-5641" custLinFactNeighborY="0"/>
      <dgm:spPr/>
      <dgm:t>
        <a:bodyPr/>
        <a:lstStyle/>
        <a:p>
          <a:endParaRPr lang="ru-RU"/>
        </a:p>
      </dgm:t>
    </dgm:pt>
    <dgm:pt modelId="{4A751E47-56D5-4DC0-A96B-94D5B2877226}" type="pres">
      <dgm:prSet presAssocID="{389CB16E-32E6-4207-85B1-5598B29C6E8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7B211-D74F-4D1A-B681-3EAF4C6D3429}" type="pres">
      <dgm:prSet presAssocID="{389CB16E-32E6-4207-85B1-5598B29C6E8D}" presName="wedge5" presStyleLbl="node1" presStyleIdx="4" presStyleCnt="5" custLinFactNeighborX="-3358" custLinFactNeighborY="-3918"/>
      <dgm:spPr/>
      <dgm:t>
        <a:bodyPr/>
        <a:lstStyle/>
        <a:p>
          <a:endParaRPr lang="ru-RU"/>
        </a:p>
      </dgm:t>
    </dgm:pt>
    <dgm:pt modelId="{8C3F8FAB-0EA2-4CEE-AA54-B22DDC021A89}" type="pres">
      <dgm:prSet presAssocID="{389CB16E-32E6-4207-85B1-5598B29C6E8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2D7B2-5154-46A6-9E25-13C1079C75FB}" type="presOf" srcId="{608B8B20-F521-4404-9C93-DDFE281D6FE9}" destId="{235F8533-F737-421A-A76D-578552DC8CDA}" srcOrd="0" destOrd="0" presId="urn:microsoft.com/office/officeart/2005/8/layout/chart3"/>
    <dgm:cxn modelId="{0569C235-D444-4737-A106-21A5F0C0CC44}" type="presOf" srcId="{C3CEDF78-E31E-4273-A20A-3D2A978C2EB2}" destId="{F15C6118-6298-4EB3-A5BA-E758997E8048}" srcOrd="0" destOrd="0" presId="urn:microsoft.com/office/officeart/2005/8/layout/chart3"/>
    <dgm:cxn modelId="{6AF6D2CA-267F-483A-A034-A4E6888C614A}" srcId="{389CB16E-32E6-4207-85B1-5598B29C6E8D}" destId="{608B8B20-F521-4404-9C93-DDFE281D6FE9}" srcOrd="0" destOrd="0" parTransId="{8CEBCF64-FAE2-4E3F-8BB5-F59AE3BC6024}" sibTransId="{09E4A9A6-1B35-4594-80D3-69F11365B3B1}"/>
    <dgm:cxn modelId="{F0120542-0270-4F98-AACF-267B8D82125B}" srcId="{389CB16E-32E6-4207-85B1-5598B29C6E8D}" destId="{3543203D-51F7-46E6-B9B1-4F815732E2F6}" srcOrd="4" destOrd="0" parTransId="{A18BF54E-9D9C-46DD-8F35-956AD3730E06}" sibTransId="{DA9A25F5-5806-41FC-B086-2D32FF095F89}"/>
    <dgm:cxn modelId="{D60E9DB3-9CE9-4710-9B48-B9302D53A178}" srcId="{389CB16E-32E6-4207-85B1-5598B29C6E8D}" destId="{37060F5A-3780-4988-9574-336F7E2CFCA9}" srcOrd="3" destOrd="0" parTransId="{164FAFC0-6D79-4C0A-B507-B585E8A5D08D}" sibTransId="{CAFF4148-FBDF-4A12-8B4F-7F342ECEEF84}"/>
    <dgm:cxn modelId="{4A1A559F-FCF6-4A63-99D1-D177BBA31652}" type="presOf" srcId="{4D7AD6CB-00DE-4F6A-A183-23C832F963F9}" destId="{463D1853-CC7F-4449-83AC-2F65E92AD6C9}" srcOrd="1" destOrd="0" presId="urn:microsoft.com/office/officeart/2005/8/layout/chart3"/>
    <dgm:cxn modelId="{A54C7C53-86D8-4750-A80A-F3C74ED97A5C}" type="presOf" srcId="{3543203D-51F7-46E6-B9B1-4F815732E2F6}" destId="{39E7B211-D74F-4D1A-B681-3EAF4C6D3429}" srcOrd="0" destOrd="0" presId="urn:microsoft.com/office/officeart/2005/8/layout/chart3"/>
    <dgm:cxn modelId="{2CF03279-7B8C-4B2C-A0EB-8063DA83309F}" srcId="{389CB16E-32E6-4207-85B1-5598B29C6E8D}" destId="{4D7AD6CB-00DE-4F6A-A183-23C832F963F9}" srcOrd="1" destOrd="0" parTransId="{F50F6936-428A-4760-B58D-0783BEAC014A}" sibTransId="{D97A458E-D4F4-4C73-8176-25F3895DA984}"/>
    <dgm:cxn modelId="{0C055465-07D2-4EC4-8F67-415753B51999}" type="presOf" srcId="{608B8B20-F521-4404-9C93-DDFE281D6FE9}" destId="{DF96AF56-ABAE-45E2-A4B0-6D7DFCFE9B83}" srcOrd="1" destOrd="0" presId="urn:microsoft.com/office/officeart/2005/8/layout/chart3"/>
    <dgm:cxn modelId="{D8DCD003-CB66-4776-B99C-CA2819903D4B}" type="presOf" srcId="{37060F5A-3780-4988-9574-336F7E2CFCA9}" destId="{4A751E47-56D5-4DC0-A96B-94D5B2877226}" srcOrd="1" destOrd="0" presId="urn:microsoft.com/office/officeart/2005/8/layout/chart3"/>
    <dgm:cxn modelId="{37B70DEE-2B91-455D-92BE-94B57350D712}" type="presOf" srcId="{C3CEDF78-E31E-4273-A20A-3D2A978C2EB2}" destId="{1F9C736E-70AA-4F60-B2F7-FE3F51CC8EB0}" srcOrd="1" destOrd="0" presId="urn:microsoft.com/office/officeart/2005/8/layout/chart3"/>
    <dgm:cxn modelId="{D4DAECD2-DD03-48A3-9363-D2EC0986711F}" type="presOf" srcId="{37060F5A-3780-4988-9574-336F7E2CFCA9}" destId="{9422B492-5C5E-4AA8-93AD-84E01E3F2E82}" srcOrd="0" destOrd="0" presId="urn:microsoft.com/office/officeart/2005/8/layout/chart3"/>
    <dgm:cxn modelId="{0F817D67-A4EA-4BEB-BD43-5F41E1C7F8FE}" type="presOf" srcId="{4D7AD6CB-00DE-4F6A-A183-23C832F963F9}" destId="{D70ABFB2-0C77-4881-8BE3-2D68A1F5DE3D}" srcOrd="0" destOrd="0" presId="urn:microsoft.com/office/officeart/2005/8/layout/chart3"/>
    <dgm:cxn modelId="{22927BE2-D748-45E5-84E7-024C8DCC914E}" type="presOf" srcId="{3543203D-51F7-46E6-B9B1-4F815732E2F6}" destId="{8C3F8FAB-0EA2-4CEE-AA54-B22DDC021A89}" srcOrd="1" destOrd="0" presId="urn:microsoft.com/office/officeart/2005/8/layout/chart3"/>
    <dgm:cxn modelId="{80B17319-0E3B-4FD5-9D9F-D2149D473F06}" type="presOf" srcId="{389CB16E-32E6-4207-85B1-5598B29C6E8D}" destId="{D9FBF19F-9DD4-4399-AD71-71D7E5EC044E}" srcOrd="0" destOrd="0" presId="urn:microsoft.com/office/officeart/2005/8/layout/chart3"/>
    <dgm:cxn modelId="{DA5F4DE1-D4DD-475F-975A-7D43E04D3D4E}" srcId="{389CB16E-32E6-4207-85B1-5598B29C6E8D}" destId="{C3CEDF78-E31E-4273-A20A-3D2A978C2EB2}" srcOrd="2" destOrd="0" parTransId="{FA38775A-549E-4C01-88DC-829D65B797EC}" sibTransId="{5C5D6097-A7B4-4BE2-AB58-7CECEB916CCE}"/>
    <dgm:cxn modelId="{01D1DAF8-59CD-4B27-B200-E8AFE2B1D54A}" type="presParOf" srcId="{D9FBF19F-9DD4-4399-AD71-71D7E5EC044E}" destId="{235F8533-F737-421A-A76D-578552DC8CDA}" srcOrd="0" destOrd="0" presId="urn:microsoft.com/office/officeart/2005/8/layout/chart3"/>
    <dgm:cxn modelId="{B447AF6D-B535-4AD1-A2B6-A41F3BD2C685}" type="presParOf" srcId="{D9FBF19F-9DD4-4399-AD71-71D7E5EC044E}" destId="{DF96AF56-ABAE-45E2-A4B0-6D7DFCFE9B83}" srcOrd="1" destOrd="0" presId="urn:microsoft.com/office/officeart/2005/8/layout/chart3"/>
    <dgm:cxn modelId="{F5215B3A-1247-4E64-BE1F-1C3E785E6C8C}" type="presParOf" srcId="{D9FBF19F-9DD4-4399-AD71-71D7E5EC044E}" destId="{D70ABFB2-0C77-4881-8BE3-2D68A1F5DE3D}" srcOrd="2" destOrd="0" presId="urn:microsoft.com/office/officeart/2005/8/layout/chart3"/>
    <dgm:cxn modelId="{D8B31897-F6F1-41C8-9839-386F76B9C0F6}" type="presParOf" srcId="{D9FBF19F-9DD4-4399-AD71-71D7E5EC044E}" destId="{463D1853-CC7F-4449-83AC-2F65E92AD6C9}" srcOrd="3" destOrd="0" presId="urn:microsoft.com/office/officeart/2005/8/layout/chart3"/>
    <dgm:cxn modelId="{FB3BEB3B-41C8-45E6-8130-366CA5D716FC}" type="presParOf" srcId="{D9FBF19F-9DD4-4399-AD71-71D7E5EC044E}" destId="{F15C6118-6298-4EB3-A5BA-E758997E8048}" srcOrd="4" destOrd="0" presId="urn:microsoft.com/office/officeart/2005/8/layout/chart3"/>
    <dgm:cxn modelId="{335E3442-4796-4358-8EF7-B7A36DD072E2}" type="presParOf" srcId="{D9FBF19F-9DD4-4399-AD71-71D7E5EC044E}" destId="{1F9C736E-70AA-4F60-B2F7-FE3F51CC8EB0}" srcOrd="5" destOrd="0" presId="urn:microsoft.com/office/officeart/2005/8/layout/chart3"/>
    <dgm:cxn modelId="{5BD9923A-D27E-4D33-96BC-8D26EA96A5B4}" type="presParOf" srcId="{D9FBF19F-9DD4-4399-AD71-71D7E5EC044E}" destId="{9422B492-5C5E-4AA8-93AD-84E01E3F2E82}" srcOrd="6" destOrd="0" presId="urn:microsoft.com/office/officeart/2005/8/layout/chart3"/>
    <dgm:cxn modelId="{151E1425-793D-48C9-AB7A-F2659EBB94FC}" type="presParOf" srcId="{D9FBF19F-9DD4-4399-AD71-71D7E5EC044E}" destId="{4A751E47-56D5-4DC0-A96B-94D5B2877226}" srcOrd="7" destOrd="0" presId="urn:microsoft.com/office/officeart/2005/8/layout/chart3"/>
    <dgm:cxn modelId="{7C16F2F0-5FE1-46E2-9C8B-7AC37C868B5F}" type="presParOf" srcId="{D9FBF19F-9DD4-4399-AD71-71D7E5EC044E}" destId="{39E7B211-D74F-4D1A-B681-3EAF4C6D3429}" srcOrd="8" destOrd="0" presId="urn:microsoft.com/office/officeart/2005/8/layout/chart3"/>
    <dgm:cxn modelId="{18A067A1-A798-445D-8C59-9C4EB091BDE9}" type="presParOf" srcId="{D9FBF19F-9DD4-4399-AD71-71D7E5EC044E}" destId="{8C3F8FAB-0EA2-4CEE-AA54-B22DDC021A89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E53EB-716F-41D0-B2BA-729C40F24D49}">
      <dsp:nvSpPr>
        <dsp:cNvPr id="0" name=""/>
        <dsp:cNvSpPr/>
      </dsp:nvSpPr>
      <dsp:spPr>
        <a:xfrm>
          <a:off x="846691" y="2"/>
          <a:ext cx="2137032" cy="2137032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2</a:t>
          </a:r>
          <a:r>
            <a:rPr lang="ru-RU" sz="2000" kern="1200" dirty="0" smtClean="0">
              <a:solidFill>
                <a:srgbClr val="2B578D"/>
              </a:solidFill>
            </a:rPr>
            <a:t> </a:t>
          </a:r>
          <a:endParaRPr lang="ru-RU" sz="2000" kern="1200" dirty="0">
            <a:solidFill>
              <a:srgbClr val="2B578D"/>
            </a:solidFill>
          </a:endParaRPr>
        </a:p>
      </dsp:txBody>
      <dsp:txXfrm>
        <a:off x="1942174" y="319284"/>
        <a:ext cx="725064" cy="496096"/>
      </dsp:txXfrm>
    </dsp:sp>
    <dsp:sp modelId="{A9184207-E324-44FB-8BD0-3E6356286DC3}">
      <dsp:nvSpPr>
        <dsp:cNvPr id="0" name=""/>
        <dsp:cNvSpPr/>
      </dsp:nvSpPr>
      <dsp:spPr>
        <a:xfrm>
          <a:off x="780635" y="239294"/>
          <a:ext cx="2137032" cy="2137032"/>
        </a:xfrm>
        <a:prstGeom prst="pie">
          <a:avLst>
            <a:gd name="adj1" fmla="val 20520000"/>
            <a:gd name="adj2" fmla="val 324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4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2177338" y="1206047"/>
        <a:ext cx="636021" cy="536802"/>
      </dsp:txXfrm>
    </dsp:sp>
    <dsp:sp modelId="{1677EECC-A955-41C4-9E34-C8A18BBD4952}">
      <dsp:nvSpPr>
        <dsp:cNvPr id="0" name=""/>
        <dsp:cNvSpPr/>
      </dsp:nvSpPr>
      <dsp:spPr>
        <a:xfrm>
          <a:off x="649080" y="255044"/>
          <a:ext cx="2137032" cy="2137032"/>
        </a:xfrm>
        <a:prstGeom prst="pie">
          <a:avLst>
            <a:gd name="adj1" fmla="val 3240000"/>
            <a:gd name="adj2" fmla="val 756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1335983" y="1857818"/>
        <a:ext cx="763225" cy="457935"/>
      </dsp:txXfrm>
    </dsp:sp>
    <dsp:sp modelId="{ADDBE543-D5BB-44BA-BC7A-95137A114C00}">
      <dsp:nvSpPr>
        <dsp:cNvPr id="0" name=""/>
        <dsp:cNvSpPr/>
      </dsp:nvSpPr>
      <dsp:spPr>
        <a:xfrm>
          <a:off x="469676" y="190826"/>
          <a:ext cx="2137032" cy="2137032"/>
        </a:xfrm>
        <a:prstGeom prst="pie">
          <a:avLst>
            <a:gd name="adj1" fmla="val 7560000"/>
            <a:gd name="adj2" fmla="val 1188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3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571439" y="1157579"/>
        <a:ext cx="636021" cy="536802"/>
      </dsp:txXfrm>
    </dsp:sp>
    <dsp:sp modelId="{1385C3CD-AC48-45F4-B3D3-CF71D3056BFF}">
      <dsp:nvSpPr>
        <dsp:cNvPr id="0" name=""/>
        <dsp:cNvSpPr/>
      </dsp:nvSpPr>
      <dsp:spPr>
        <a:xfrm>
          <a:off x="564496" y="93591"/>
          <a:ext cx="2137032" cy="2137032"/>
        </a:xfrm>
        <a:prstGeom prst="pie">
          <a:avLst>
            <a:gd name="adj1" fmla="val 11880000"/>
            <a:gd name="adj2" fmla="val 1620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u="sng" kern="1200" dirty="0" smtClean="0">
              <a:solidFill>
                <a:srgbClr val="2B578D"/>
              </a:solidFill>
            </a:rPr>
            <a:t>1</a:t>
          </a:r>
          <a:r>
            <a:rPr lang="ru-RU" sz="3600" b="0" u="sng" kern="1200" baseline="0" dirty="0" smtClean="0">
              <a:solidFill>
                <a:srgbClr val="2B578D"/>
              </a:solidFill>
            </a:rPr>
            <a:t> </a:t>
          </a:r>
          <a:endParaRPr lang="ru-RU" sz="3600" b="0" u="sng" kern="1200" dirty="0">
            <a:solidFill>
              <a:srgbClr val="2B578D"/>
            </a:solidFill>
          </a:endParaRPr>
        </a:p>
      </dsp:txBody>
      <dsp:txXfrm>
        <a:off x="876146" y="419234"/>
        <a:ext cx="725064" cy="496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91173-7A57-43F5-9FB4-6173884EEF76}">
      <dsp:nvSpPr>
        <dsp:cNvPr id="0" name=""/>
        <dsp:cNvSpPr/>
      </dsp:nvSpPr>
      <dsp:spPr>
        <a:xfrm>
          <a:off x="493484" y="139486"/>
          <a:ext cx="2056386" cy="2056386"/>
        </a:xfrm>
        <a:prstGeom prst="pie">
          <a:avLst>
            <a:gd name="adj1" fmla="val 16200000"/>
            <a:gd name="adj2" fmla="val 2052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none" kern="1200" dirty="0" smtClean="0">
              <a:ln>
                <a:noFill/>
              </a:ln>
              <a:solidFill>
                <a:srgbClr val="146194"/>
              </a:solidFill>
              <a:hlinkClick xmlns:r="http://schemas.openxmlformats.org/officeDocument/2006/relationships" r:id="" action="ppaction://hlinksldjump"/>
            </a:rPr>
            <a:t>2</a:t>
          </a:r>
          <a:endParaRPr lang="ru-RU" sz="3600" u="none" kern="1200" dirty="0">
            <a:ln>
              <a:noFill/>
            </a:ln>
            <a:solidFill>
              <a:srgbClr val="146194"/>
            </a:solidFill>
          </a:endParaRPr>
        </a:p>
      </dsp:txBody>
      <dsp:txXfrm>
        <a:off x="1547627" y="446720"/>
        <a:ext cx="697702" cy="477375"/>
      </dsp:txXfrm>
    </dsp:sp>
    <dsp:sp modelId="{57319F43-C36D-4954-A984-1D1676DFAF67}">
      <dsp:nvSpPr>
        <dsp:cNvPr id="0" name=""/>
        <dsp:cNvSpPr/>
      </dsp:nvSpPr>
      <dsp:spPr>
        <a:xfrm>
          <a:off x="460458" y="243857"/>
          <a:ext cx="2056386" cy="2056386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3600" kern="1200" dirty="0"/>
        </a:p>
      </dsp:txBody>
      <dsp:txXfrm>
        <a:off x="1804454" y="1174127"/>
        <a:ext cx="612019" cy="516544"/>
      </dsp:txXfrm>
    </dsp:sp>
    <dsp:sp modelId="{ACEA09F4-B696-40C1-9D4A-2499C9C5FDF8}">
      <dsp:nvSpPr>
        <dsp:cNvPr id="0" name=""/>
        <dsp:cNvSpPr/>
      </dsp:nvSpPr>
      <dsp:spPr>
        <a:xfrm>
          <a:off x="383323" y="341103"/>
          <a:ext cx="2056386" cy="2056386"/>
        </a:xfrm>
        <a:prstGeom prst="pie">
          <a:avLst>
            <a:gd name="adj1" fmla="val 3240000"/>
            <a:gd name="adj2" fmla="val 756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3600" kern="1200" dirty="0"/>
        </a:p>
      </dsp:txBody>
      <dsp:txXfrm>
        <a:off x="1044304" y="1883393"/>
        <a:ext cx="734423" cy="440654"/>
      </dsp:txXfrm>
    </dsp:sp>
    <dsp:sp modelId="{FF255EFE-E7CF-41E0-AF20-37013F002327}">
      <dsp:nvSpPr>
        <dsp:cNvPr id="0" name=""/>
        <dsp:cNvSpPr/>
      </dsp:nvSpPr>
      <dsp:spPr>
        <a:xfrm>
          <a:off x="335492" y="245419"/>
          <a:ext cx="2056386" cy="2056386"/>
        </a:xfrm>
        <a:prstGeom prst="pie">
          <a:avLst>
            <a:gd name="adj1" fmla="val 7560000"/>
            <a:gd name="adj2" fmla="val 1188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/>
        </a:p>
      </dsp:txBody>
      <dsp:txXfrm>
        <a:off x="433415" y="1175689"/>
        <a:ext cx="612019" cy="516544"/>
      </dsp:txXfrm>
    </dsp:sp>
    <dsp:sp modelId="{EC80F91D-7634-42F7-A5EB-66874AB3C2CE}">
      <dsp:nvSpPr>
        <dsp:cNvPr id="0" name=""/>
        <dsp:cNvSpPr/>
      </dsp:nvSpPr>
      <dsp:spPr>
        <a:xfrm>
          <a:off x="299608" y="83952"/>
          <a:ext cx="2056386" cy="2056386"/>
        </a:xfrm>
        <a:prstGeom prst="pie">
          <a:avLst>
            <a:gd name="adj1" fmla="val 1188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3600" kern="1200" dirty="0"/>
        </a:p>
      </dsp:txBody>
      <dsp:txXfrm>
        <a:off x="599497" y="397306"/>
        <a:ext cx="697702" cy="477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F8533-F737-421A-A76D-578552DC8CDA}">
      <dsp:nvSpPr>
        <dsp:cNvPr id="0" name=""/>
        <dsp:cNvSpPr/>
      </dsp:nvSpPr>
      <dsp:spPr>
        <a:xfrm>
          <a:off x="451495" y="306567"/>
          <a:ext cx="1660425" cy="1799021"/>
        </a:xfrm>
        <a:prstGeom prst="pie">
          <a:avLst>
            <a:gd name="adj1" fmla="val 16200000"/>
            <a:gd name="adj2" fmla="val 2052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2500" kern="1200" dirty="0"/>
        </a:p>
      </dsp:txBody>
      <dsp:txXfrm>
        <a:off x="1302661" y="575350"/>
        <a:ext cx="563358" cy="417629"/>
      </dsp:txXfrm>
    </dsp:sp>
    <dsp:sp modelId="{D70ABFB2-0C77-4881-8BE3-2D68A1F5DE3D}">
      <dsp:nvSpPr>
        <dsp:cNvPr id="0" name=""/>
        <dsp:cNvSpPr/>
      </dsp:nvSpPr>
      <dsp:spPr>
        <a:xfrm>
          <a:off x="182214" y="287287"/>
          <a:ext cx="2033688" cy="2033688"/>
        </a:xfrm>
        <a:prstGeom prst="pie">
          <a:avLst>
            <a:gd name="adj1" fmla="val 20520000"/>
            <a:gd name="adj2" fmla="val 324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2500" kern="1200" dirty="0"/>
        </a:p>
      </dsp:txBody>
      <dsp:txXfrm>
        <a:off x="1511375" y="1207289"/>
        <a:ext cx="605264" cy="510843"/>
      </dsp:txXfrm>
    </dsp:sp>
    <dsp:sp modelId="{F15C6118-6298-4EB3-A5BA-E758997E8048}">
      <dsp:nvSpPr>
        <dsp:cNvPr id="0" name=""/>
        <dsp:cNvSpPr/>
      </dsp:nvSpPr>
      <dsp:spPr>
        <a:xfrm>
          <a:off x="180791" y="435299"/>
          <a:ext cx="2033688" cy="2033688"/>
        </a:xfrm>
        <a:prstGeom prst="pie">
          <a:avLst>
            <a:gd name="adj1" fmla="val 3240000"/>
            <a:gd name="adj2" fmla="val 756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2500" kern="1200" dirty="0"/>
        </a:p>
      </dsp:txBody>
      <dsp:txXfrm>
        <a:off x="834476" y="1960565"/>
        <a:ext cx="726317" cy="435790"/>
      </dsp:txXfrm>
    </dsp:sp>
    <dsp:sp modelId="{9422B492-5C5E-4AA8-93AD-84E01E3F2E82}">
      <dsp:nvSpPr>
        <dsp:cNvPr id="0" name=""/>
        <dsp:cNvSpPr/>
      </dsp:nvSpPr>
      <dsp:spPr>
        <a:xfrm>
          <a:off x="78964" y="287287"/>
          <a:ext cx="2033688" cy="2033688"/>
        </a:xfrm>
        <a:prstGeom prst="pie">
          <a:avLst>
            <a:gd name="adj1" fmla="val 7560000"/>
            <a:gd name="adj2" fmla="val 1188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2500" kern="1200" dirty="0"/>
        </a:p>
      </dsp:txBody>
      <dsp:txXfrm>
        <a:off x="175806" y="1207289"/>
        <a:ext cx="605264" cy="510843"/>
      </dsp:txXfrm>
    </dsp:sp>
    <dsp:sp modelId="{39E7B211-D74F-4D1A-B681-3EAF4C6D3429}">
      <dsp:nvSpPr>
        <dsp:cNvPr id="0" name=""/>
        <dsp:cNvSpPr/>
      </dsp:nvSpPr>
      <dsp:spPr>
        <a:xfrm>
          <a:off x="125393" y="207607"/>
          <a:ext cx="2033688" cy="2033688"/>
        </a:xfrm>
        <a:prstGeom prst="pie">
          <a:avLst>
            <a:gd name="adj1" fmla="val 11880000"/>
            <a:gd name="adj2" fmla="val 1620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2</a:t>
          </a:r>
          <a:endParaRPr lang="ru-RU" sz="2500" kern="1200" dirty="0"/>
        </a:p>
      </dsp:txBody>
      <dsp:txXfrm>
        <a:off x="421972" y="517502"/>
        <a:ext cx="690001" cy="47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DB0A7A2-C355-4E03-85C1-71A0A09BBC0F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B17E650B-F38B-4638-AFCC-2B85EE2D3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3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83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30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5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1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7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3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5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DB48-E539-4A69-AA2A-C9D5E6681394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989" y="1830324"/>
            <a:ext cx="5112568" cy="259721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23528" y="2851575"/>
            <a:ext cx="4166409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/>
            <a:r>
              <a:rPr lang="ru-RU" sz="3600" b="1" dirty="0" smtClean="0">
                <a:ln w="6350">
                  <a:noFill/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КЛУБ ЗНАТОКОВ БГАРФ</a:t>
            </a:r>
            <a:endParaRPr lang="ru-RU" sz="3600" b="1" dirty="0">
              <a:ln w="6350">
                <a:noFill/>
              </a:ln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895672"/>
            <a:ext cx="4752528" cy="2725575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2845102"/>
            <a:ext cx="2321819" cy="144799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cs typeface="Times New Roman" pitchFamily="18" charset="0"/>
                <a:hlinkClick r:id="rId3" action="ppaction://hlinksldjump"/>
              </a:rPr>
              <a:t>СТАРТ</a:t>
            </a:r>
            <a:endParaRPr lang="ru-RU" sz="44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63877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такое «конкурсный список» поступающих?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Список зачисленных абитуриентов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Пофамильный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перечень всех абитуриентов, подавших документы на поступление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Рейтинговый список абитуриентов, подавших документы, в порядке убывания конкурсных баллов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«Приёмная кампания 2022»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776" y="1873178"/>
            <a:ext cx="8720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какую образовательную программу Академии традиционно самый высокий конкурс среди абитуриентов</a:t>
            </a:r>
            <a:r>
              <a:rPr lang="ru-RU" sz="2400" dirty="0" smtClean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600"/>
              <a:buFont typeface="+mj-lt"/>
              <a:buAutoNum type="arabicParenR"/>
            </a:pPr>
            <a:r>
              <a:rPr lang="ru-RU" sz="2400" dirty="0" err="1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Техносферная</a:t>
            </a: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безопасность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600"/>
              <a:buFont typeface="+mj-lt"/>
              <a:buAutoNum type="arabicParenR"/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Судовождение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600"/>
              <a:buFont typeface="+mj-lt"/>
              <a:buAutoNum type="arabicParenR"/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Техническая эксплуатация транспортного радиооборудования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«Приёмная кампания 2022»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«Приёмная кампания 2022»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929" y="1696982"/>
            <a:ext cx="87612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Абитуриент хочет поступить на специальность «Судовождение» в 2022 году, он собирается сдавать ЕГЭ по русскому языку и профильной математике, но не хочет сдавать физику. Сможет ли он подать документы на поступление в Академию на желаемую специальность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1)	Однозначно не сможет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2)	Сможет, но нужно будет сдать экзамен по физике в Академии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3)	Сможет, если сдаст ЕГЭ по иностранному языку </a:t>
            </a:r>
          </a:p>
          <a:p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755" y="5886830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4330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876" y="1950732"/>
            <a:ext cx="8223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Название неофициального гимна учебного парусного судна «Крузенштерн»: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«Паруса Крузенштерна»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«Путь Крузенштерна»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«Морская мелодия»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020003"/>
            <a:ext cx="7719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порт приписки барков «Крузенштерн» и «Седов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tabLst>
                <a:tab pos="3571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	Мурманск</a:t>
            </a:r>
          </a:p>
          <a:p>
            <a:pPr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Калининград</a:t>
            </a:r>
          </a:p>
          <a:p>
            <a:pPr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Санкт-Петербург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19055"/>
            <a:ext cx="8007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чем уникальность барка «Седов»?</a:t>
            </a:r>
          </a:p>
          <a:p>
            <a:pPr>
              <a:tabLst>
                <a:tab pos="4460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Это самое крупное учебное парусное судно в мире</a:t>
            </a:r>
          </a:p>
          <a:p>
            <a:pPr>
              <a:tabLst>
                <a:tab pos="4460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Барк был построен в Петербурге специально для учебных целей</a:t>
            </a:r>
          </a:p>
          <a:p>
            <a:pPr>
              <a:tabLst>
                <a:tab pos="4460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нём проходят морскую практику только курсанты БГАРФ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95837"/>
            <a:ext cx="78039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4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Ныне российские, парусники «Крузенштерн» и «Седов» имеют иностранное происхождение. В какой стране «рождены» знаменитые барки?</a:t>
            </a:r>
          </a:p>
          <a:p>
            <a:pPr>
              <a:tabLst>
                <a:tab pos="3571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Нидерланды </a:t>
            </a:r>
          </a:p>
          <a:p>
            <a:pPr>
              <a:tabLst>
                <a:tab pos="3571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Великобритания </a:t>
            </a:r>
          </a:p>
          <a:p>
            <a:pPr>
              <a:tabLst>
                <a:tab pos="3571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Германия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97143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Кем был знаменитый Иван Фёдорович Крузенштерн, в честь которого названо знаменитое парусное судно?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Русским мореплавателем, возглавлявшим в 1803-1806гг. первое русское кругосветное плавание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Великим русским полководцем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Учёным-астрономом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78038"/>
            <a:ext cx="485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вопрос в одной из трех рубрик  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4705967"/>
              </p:ext>
            </p:extLst>
          </p:nvPr>
        </p:nvGraphicFramePr>
        <p:xfrm>
          <a:off x="-180328" y="3007508"/>
          <a:ext cx="3474129" cy="254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04866997"/>
              </p:ext>
            </p:extLst>
          </p:nvPr>
        </p:nvGraphicFramePr>
        <p:xfrm>
          <a:off x="3467899" y="3103515"/>
          <a:ext cx="2799344" cy="244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41521887"/>
              </p:ext>
            </p:extLst>
          </p:nvPr>
        </p:nvGraphicFramePr>
        <p:xfrm>
          <a:off x="6615438" y="2886831"/>
          <a:ext cx="2421058" cy="260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560" y="2006658"/>
            <a:ext cx="196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о БГАРФ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400" y="2023258"/>
            <a:ext cx="1768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Приёмная кампания 2022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4027" y="2066996"/>
            <a:ext cx="15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жизни парусников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361424" y="2095837"/>
            <a:ext cx="8534400" cy="251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из этих известных людей является выпускником Академии?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Олег Газманов 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Антон Алиханов 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Э.Т.А. Гофман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70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23528" y="1921301"/>
            <a:ext cx="7749498" cy="3526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ведомство является учредителем БГАРФ?</a:t>
            </a:r>
          </a:p>
          <a:p>
            <a:pPr algn="l">
              <a:tabLst>
                <a:tab pos="4460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Министерство науки и высшего образования РФ</a:t>
            </a:r>
          </a:p>
          <a:p>
            <a:pPr algn="l">
              <a:tabLst>
                <a:tab pos="4460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Министерство сельского хозяйства РФ</a:t>
            </a:r>
          </a:p>
          <a:p>
            <a:pPr algn="l">
              <a:tabLst>
                <a:tab pos="4460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Министерство транспорта РФ</a:t>
            </a:r>
          </a:p>
          <a:p>
            <a:pPr algn="l"/>
            <a:endParaRPr lang="ru-RU" sz="1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35317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84213" y="1733747"/>
            <a:ext cx="9666418" cy="352641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024" y="1857697"/>
            <a:ext cx="853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3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называется студенческий орган самоуправления, действующий в Академии?</a:t>
            </a:r>
          </a:p>
          <a:p>
            <a:pPr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Студенческий парламент</a:t>
            </a:r>
          </a:p>
          <a:p>
            <a:pPr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Совет учащихся БГАРФ</a:t>
            </a:r>
          </a:p>
          <a:p>
            <a:pPr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Курсантско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-студенческий совет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3693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645" y="1859340"/>
            <a:ext cx="86688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располагалось в здании главного корпуса Академии с 1961 по 1966гг.?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Средняя школа и школа-интернат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Военный госпиталь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Здание Министерства рыбного хозяйства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5988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1983515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Какие уникальные возможности даёт Академия своим курсантам?</a:t>
            </a:r>
          </a:p>
          <a:p>
            <a:pPr>
              <a:tabLst>
                <a:tab pos="5349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Практика на всемирно известных учебных парусных судах «Крузенштерн» и «Седов»</a:t>
            </a:r>
          </a:p>
          <a:p>
            <a:pPr>
              <a:tabLst>
                <a:tab pos="5349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Участие в культурно-творческих, научных, общественных, спортивных, патриотических мероприятиях</a:t>
            </a:r>
          </a:p>
          <a:p>
            <a:pPr>
              <a:tabLst>
                <a:tab pos="5349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Возможность получать повышенную стипендию за различные достижения</a:t>
            </a:r>
          </a:p>
          <a:p>
            <a:pPr>
              <a:tabLst>
                <a:tab pos="5349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4)	Всё вышеперечисленное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3630" y="5200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1634" y="1862001"/>
            <a:ext cx="8346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поступлении в Академию по результатам ЕГЭ в 2022 году какие предметы являются обязательными?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Профильная математика и физика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язык и физика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Профильная математика и русский язык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«Приёмная кампания 2022»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302" y="1847144"/>
            <a:ext cx="84731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ноября вузы публикуют на официальном сайте главный документ, регламентирующий порядок приёма в предстоящем году. Как называется этот документ, содержащий в себе всю важную информацию о поступлении?  </a:t>
            </a:r>
            <a:endParaRPr lang="ru-RU" sz="2400" dirty="0" smtClean="0">
              <a:solidFill>
                <a:srgbClr val="2A282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поступления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приёма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2A28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 поступления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«Приёмная кампания 2022»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10541</TotalTime>
  <Words>484</Words>
  <Application>Microsoft Office PowerPoint</Application>
  <PresentationFormat>Экран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Гончарова Елена Николаевна</dc:creator>
  <cp:lastModifiedBy>ea.tokareva</cp:lastModifiedBy>
  <cp:revision>395</cp:revision>
  <cp:lastPrinted>2021-11-19T08:10:42Z</cp:lastPrinted>
  <dcterms:created xsi:type="dcterms:W3CDTF">2015-10-26T10:01:08Z</dcterms:created>
  <dcterms:modified xsi:type="dcterms:W3CDTF">2021-11-23T14:50:31Z</dcterms:modified>
</cp:coreProperties>
</file>